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5"/>
  </p:notesMasterIdLst>
  <p:sldIdLst>
    <p:sldId id="256" r:id="rId2"/>
    <p:sldId id="257" r:id="rId3"/>
    <p:sldId id="258" r:id="rId4"/>
    <p:sldId id="259" r:id="rId5"/>
    <p:sldId id="260" r:id="rId6"/>
    <p:sldId id="261" r:id="rId7"/>
    <p:sldId id="269" r:id="rId8"/>
    <p:sldId id="263" r:id="rId9"/>
    <p:sldId id="274" r:id="rId10"/>
    <p:sldId id="264" r:id="rId11"/>
    <p:sldId id="275" r:id="rId12"/>
    <p:sldId id="265" r:id="rId13"/>
    <p:sldId id="276" r:id="rId14"/>
    <p:sldId id="266" r:id="rId15"/>
    <p:sldId id="277" r:id="rId16"/>
    <p:sldId id="267" r:id="rId17"/>
    <p:sldId id="278" r:id="rId18"/>
    <p:sldId id="268" r:id="rId19"/>
    <p:sldId id="279" r:id="rId20"/>
    <p:sldId id="273" r:id="rId21"/>
    <p:sldId id="272" r:id="rId22"/>
    <p:sldId id="262" r:id="rId23"/>
    <p:sldId id="271" r:id="rId2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83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76E718B5-43A8-4FB6-9734-DA3E8AFB7993}" type="datetimeFigureOut">
              <a:rPr lang="en-US" smtClean="0"/>
              <a:t>5/24/2018</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D2240353-FA8B-43A1-A755-F81CE0EBA9C5}" type="slidenum">
              <a:rPr lang="en-US" smtClean="0"/>
              <a:t>‹#›</a:t>
            </a:fld>
            <a:endParaRPr lang="en-US"/>
          </a:p>
        </p:txBody>
      </p:sp>
    </p:spTree>
    <p:extLst>
      <p:ext uri="{BB962C8B-B14F-4D97-AF65-F5344CB8AC3E}">
        <p14:creationId xmlns:p14="http://schemas.microsoft.com/office/powerpoint/2010/main" val="1655060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Session 1</a:t>
            </a:r>
            <a:endParaRPr lang="en-US" dirty="0"/>
          </a:p>
        </p:txBody>
      </p:sp>
      <p:sp>
        <p:nvSpPr>
          <p:cNvPr id="4" name="Slide Number Placeholder 3"/>
          <p:cNvSpPr>
            <a:spLocks noGrp="1"/>
          </p:cNvSpPr>
          <p:nvPr>
            <p:ph type="sldNum" sz="quarter" idx="10"/>
          </p:nvPr>
        </p:nvSpPr>
        <p:spPr/>
        <p:txBody>
          <a:bodyPr/>
          <a:lstStyle/>
          <a:p>
            <a:fld id="{D2240353-FA8B-43A1-A755-F81CE0EBA9C5}" type="slidenum">
              <a:rPr lang="en-US" smtClean="0"/>
              <a:t>1</a:t>
            </a:fld>
            <a:endParaRPr lang="en-US"/>
          </a:p>
        </p:txBody>
      </p:sp>
    </p:spTree>
    <p:extLst>
      <p:ext uri="{BB962C8B-B14F-4D97-AF65-F5344CB8AC3E}">
        <p14:creationId xmlns:p14="http://schemas.microsoft.com/office/powerpoint/2010/main" val="1929645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Session 3</a:t>
            </a:r>
          </a:p>
          <a:p>
            <a:endParaRPr lang="en-US" dirty="0"/>
          </a:p>
        </p:txBody>
      </p:sp>
      <p:sp>
        <p:nvSpPr>
          <p:cNvPr id="4" name="Slide Number Placeholder 3"/>
          <p:cNvSpPr>
            <a:spLocks noGrp="1"/>
          </p:cNvSpPr>
          <p:nvPr>
            <p:ph type="sldNum" sz="quarter" idx="10"/>
          </p:nvPr>
        </p:nvSpPr>
        <p:spPr/>
        <p:txBody>
          <a:bodyPr/>
          <a:lstStyle/>
          <a:p>
            <a:fld id="{D2240353-FA8B-43A1-A755-F81CE0EBA9C5}" type="slidenum">
              <a:rPr lang="en-US" smtClean="0"/>
              <a:t>12</a:t>
            </a:fld>
            <a:endParaRPr lang="en-US"/>
          </a:p>
        </p:txBody>
      </p:sp>
    </p:spTree>
    <p:extLst>
      <p:ext uri="{BB962C8B-B14F-4D97-AF65-F5344CB8AC3E}">
        <p14:creationId xmlns:p14="http://schemas.microsoft.com/office/powerpoint/2010/main" val="3060547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Session 3</a:t>
            </a:r>
          </a:p>
          <a:p>
            <a:endParaRPr lang="en-US" dirty="0"/>
          </a:p>
        </p:txBody>
      </p:sp>
      <p:sp>
        <p:nvSpPr>
          <p:cNvPr id="4" name="Slide Number Placeholder 3"/>
          <p:cNvSpPr>
            <a:spLocks noGrp="1"/>
          </p:cNvSpPr>
          <p:nvPr>
            <p:ph type="sldNum" sz="quarter" idx="10"/>
          </p:nvPr>
        </p:nvSpPr>
        <p:spPr/>
        <p:txBody>
          <a:bodyPr/>
          <a:lstStyle/>
          <a:p>
            <a:fld id="{D2240353-FA8B-43A1-A755-F81CE0EBA9C5}" type="slidenum">
              <a:rPr lang="en-US" smtClean="0"/>
              <a:t>14</a:t>
            </a:fld>
            <a:endParaRPr lang="en-US"/>
          </a:p>
        </p:txBody>
      </p:sp>
    </p:spTree>
    <p:extLst>
      <p:ext uri="{BB962C8B-B14F-4D97-AF65-F5344CB8AC3E}">
        <p14:creationId xmlns:p14="http://schemas.microsoft.com/office/powerpoint/2010/main" val="3891150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Session 4</a:t>
            </a:r>
          </a:p>
          <a:p>
            <a:endParaRPr lang="en-US" dirty="0"/>
          </a:p>
        </p:txBody>
      </p:sp>
      <p:sp>
        <p:nvSpPr>
          <p:cNvPr id="4" name="Slide Number Placeholder 3"/>
          <p:cNvSpPr>
            <a:spLocks noGrp="1"/>
          </p:cNvSpPr>
          <p:nvPr>
            <p:ph type="sldNum" sz="quarter" idx="10"/>
          </p:nvPr>
        </p:nvSpPr>
        <p:spPr/>
        <p:txBody>
          <a:bodyPr/>
          <a:lstStyle/>
          <a:p>
            <a:fld id="{D2240353-FA8B-43A1-A755-F81CE0EBA9C5}" type="slidenum">
              <a:rPr lang="en-US" smtClean="0"/>
              <a:t>16</a:t>
            </a:fld>
            <a:endParaRPr lang="en-US"/>
          </a:p>
        </p:txBody>
      </p:sp>
    </p:spTree>
    <p:extLst>
      <p:ext uri="{BB962C8B-B14F-4D97-AF65-F5344CB8AC3E}">
        <p14:creationId xmlns:p14="http://schemas.microsoft.com/office/powerpoint/2010/main" val="466340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Session 4</a:t>
            </a:r>
          </a:p>
          <a:p>
            <a:endParaRPr lang="en-US" dirty="0"/>
          </a:p>
        </p:txBody>
      </p:sp>
      <p:sp>
        <p:nvSpPr>
          <p:cNvPr id="4" name="Slide Number Placeholder 3"/>
          <p:cNvSpPr>
            <a:spLocks noGrp="1"/>
          </p:cNvSpPr>
          <p:nvPr>
            <p:ph type="sldNum" sz="quarter" idx="10"/>
          </p:nvPr>
        </p:nvSpPr>
        <p:spPr/>
        <p:txBody>
          <a:bodyPr/>
          <a:lstStyle/>
          <a:p>
            <a:fld id="{D2240353-FA8B-43A1-A755-F81CE0EBA9C5}" type="slidenum">
              <a:rPr lang="en-US" smtClean="0"/>
              <a:t>18</a:t>
            </a:fld>
            <a:endParaRPr lang="en-US"/>
          </a:p>
        </p:txBody>
      </p:sp>
    </p:spTree>
    <p:extLst>
      <p:ext uri="{BB962C8B-B14F-4D97-AF65-F5344CB8AC3E}">
        <p14:creationId xmlns:p14="http://schemas.microsoft.com/office/powerpoint/2010/main" val="1755284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Session 4</a:t>
            </a:r>
          </a:p>
          <a:p>
            <a:endParaRPr lang="en-US" dirty="0"/>
          </a:p>
        </p:txBody>
      </p:sp>
      <p:sp>
        <p:nvSpPr>
          <p:cNvPr id="4" name="Slide Number Placeholder 3"/>
          <p:cNvSpPr>
            <a:spLocks noGrp="1"/>
          </p:cNvSpPr>
          <p:nvPr>
            <p:ph type="sldNum" sz="quarter" idx="10"/>
          </p:nvPr>
        </p:nvSpPr>
        <p:spPr/>
        <p:txBody>
          <a:bodyPr/>
          <a:lstStyle/>
          <a:p>
            <a:fld id="{D2240353-FA8B-43A1-A755-F81CE0EBA9C5}" type="slidenum">
              <a:rPr lang="en-US" smtClean="0"/>
              <a:t>20</a:t>
            </a:fld>
            <a:endParaRPr lang="en-US"/>
          </a:p>
        </p:txBody>
      </p:sp>
    </p:spTree>
    <p:extLst>
      <p:ext uri="{BB962C8B-B14F-4D97-AF65-F5344CB8AC3E}">
        <p14:creationId xmlns:p14="http://schemas.microsoft.com/office/powerpoint/2010/main" val="65798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Session 4</a:t>
            </a:r>
          </a:p>
          <a:p>
            <a:endParaRPr lang="en-US" dirty="0"/>
          </a:p>
        </p:txBody>
      </p:sp>
      <p:sp>
        <p:nvSpPr>
          <p:cNvPr id="4" name="Slide Number Placeholder 3"/>
          <p:cNvSpPr>
            <a:spLocks noGrp="1"/>
          </p:cNvSpPr>
          <p:nvPr>
            <p:ph type="sldNum" sz="quarter" idx="10"/>
          </p:nvPr>
        </p:nvSpPr>
        <p:spPr/>
        <p:txBody>
          <a:bodyPr/>
          <a:lstStyle/>
          <a:p>
            <a:fld id="{D2240353-FA8B-43A1-A755-F81CE0EBA9C5}" type="slidenum">
              <a:rPr lang="en-US" smtClean="0"/>
              <a:t>21</a:t>
            </a:fld>
            <a:endParaRPr lang="en-US"/>
          </a:p>
        </p:txBody>
      </p:sp>
    </p:spTree>
    <p:extLst>
      <p:ext uri="{BB962C8B-B14F-4D97-AF65-F5344CB8AC3E}">
        <p14:creationId xmlns:p14="http://schemas.microsoft.com/office/powerpoint/2010/main" val="4232673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Session 5</a:t>
            </a:r>
          </a:p>
          <a:p>
            <a:endParaRPr lang="en-US" dirty="0"/>
          </a:p>
        </p:txBody>
      </p:sp>
      <p:sp>
        <p:nvSpPr>
          <p:cNvPr id="4" name="Slide Number Placeholder 3"/>
          <p:cNvSpPr>
            <a:spLocks noGrp="1"/>
          </p:cNvSpPr>
          <p:nvPr>
            <p:ph type="sldNum" sz="quarter" idx="10"/>
          </p:nvPr>
        </p:nvSpPr>
        <p:spPr/>
        <p:txBody>
          <a:bodyPr/>
          <a:lstStyle/>
          <a:p>
            <a:fld id="{D2240353-FA8B-43A1-A755-F81CE0EBA9C5}" type="slidenum">
              <a:rPr lang="en-US" smtClean="0"/>
              <a:t>22</a:t>
            </a:fld>
            <a:endParaRPr lang="en-US"/>
          </a:p>
        </p:txBody>
      </p:sp>
    </p:spTree>
    <p:extLst>
      <p:ext uri="{BB962C8B-B14F-4D97-AF65-F5344CB8AC3E}">
        <p14:creationId xmlns:p14="http://schemas.microsoft.com/office/powerpoint/2010/main" val="1140591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Session 5</a:t>
            </a:r>
          </a:p>
          <a:p>
            <a:endParaRPr lang="en-US"/>
          </a:p>
        </p:txBody>
      </p:sp>
      <p:sp>
        <p:nvSpPr>
          <p:cNvPr id="4" name="Slide Number Placeholder 3"/>
          <p:cNvSpPr>
            <a:spLocks noGrp="1"/>
          </p:cNvSpPr>
          <p:nvPr>
            <p:ph type="sldNum" sz="quarter" idx="10"/>
          </p:nvPr>
        </p:nvSpPr>
        <p:spPr/>
        <p:txBody>
          <a:bodyPr/>
          <a:lstStyle/>
          <a:p>
            <a:fld id="{D2240353-FA8B-43A1-A755-F81CE0EBA9C5}" type="slidenum">
              <a:rPr lang="en-US" smtClean="0"/>
              <a:t>23</a:t>
            </a:fld>
            <a:endParaRPr lang="en-US"/>
          </a:p>
        </p:txBody>
      </p:sp>
    </p:spTree>
    <p:extLst>
      <p:ext uri="{BB962C8B-B14F-4D97-AF65-F5344CB8AC3E}">
        <p14:creationId xmlns:p14="http://schemas.microsoft.com/office/powerpoint/2010/main" val="471446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Session 1</a:t>
            </a:r>
          </a:p>
          <a:p>
            <a:endParaRPr lang="en-US" dirty="0"/>
          </a:p>
        </p:txBody>
      </p:sp>
      <p:sp>
        <p:nvSpPr>
          <p:cNvPr id="4" name="Slide Number Placeholder 3"/>
          <p:cNvSpPr>
            <a:spLocks noGrp="1"/>
          </p:cNvSpPr>
          <p:nvPr>
            <p:ph type="sldNum" sz="quarter" idx="10"/>
          </p:nvPr>
        </p:nvSpPr>
        <p:spPr/>
        <p:txBody>
          <a:bodyPr/>
          <a:lstStyle/>
          <a:p>
            <a:fld id="{D2240353-FA8B-43A1-A755-F81CE0EBA9C5}" type="slidenum">
              <a:rPr lang="en-US" smtClean="0"/>
              <a:t>2</a:t>
            </a:fld>
            <a:endParaRPr lang="en-US"/>
          </a:p>
        </p:txBody>
      </p:sp>
    </p:spTree>
    <p:extLst>
      <p:ext uri="{BB962C8B-B14F-4D97-AF65-F5344CB8AC3E}">
        <p14:creationId xmlns:p14="http://schemas.microsoft.com/office/powerpoint/2010/main" val="25639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Session 1</a:t>
            </a:r>
          </a:p>
          <a:p>
            <a:endParaRPr lang="en-US" dirty="0"/>
          </a:p>
        </p:txBody>
      </p:sp>
      <p:sp>
        <p:nvSpPr>
          <p:cNvPr id="4" name="Slide Number Placeholder 3"/>
          <p:cNvSpPr>
            <a:spLocks noGrp="1"/>
          </p:cNvSpPr>
          <p:nvPr>
            <p:ph type="sldNum" sz="quarter" idx="10"/>
          </p:nvPr>
        </p:nvSpPr>
        <p:spPr/>
        <p:txBody>
          <a:bodyPr/>
          <a:lstStyle/>
          <a:p>
            <a:fld id="{D2240353-FA8B-43A1-A755-F81CE0EBA9C5}" type="slidenum">
              <a:rPr lang="en-US" smtClean="0"/>
              <a:t>3</a:t>
            </a:fld>
            <a:endParaRPr lang="en-US"/>
          </a:p>
        </p:txBody>
      </p:sp>
    </p:spTree>
    <p:extLst>
      <p:ext uri="{BB962C8B-B14F-4D97-AF65-F5344CB8AC3E}">
        <p14:creationId xmlns:p14="http://schemas.microsoft.com/office/powerpoint/2010/main" val="2023588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Session 1</a:t>
            </a:r>
          </a:p>
          <a:p>
            <a:endParaRPr lang="en-US" dirty="0"/>
          </a:p>
        </p:txBody>
      </p:sp>
      <p:sp>
        <p:nvSpPr>
          <p:cNvPr id="4" name="Slide Number Placeholder 3"/>
          <p:cNvSpPr>
            <a:spLocks noGrp="1"/>
          </p:cNvSpPr>
          <p:nvPr>
            <p:ph type="sldNum" sz="quarter" idx="10"/>
          </p:nvPr>
        </p:nvSpPr>
        <p:spPr/>
        <p:txBody>
          <a:bodyPr/>
          <a:lstStyle/>
          <a:p>
            <a:fld id="{D2240353-FA8B-43A1-A755-F81CE0EBA9C5}" type="slidenum">
              <a:rPr lang="en-US" smtClean="0"/>
              <a:t>4</a:t>
            </a:fld>
            <a:endParaRPr lang="en-US"/>
          </a:p>
        </p:txBody>
      </p:sp>
    </p:spTree>
    <p:extLst>
      <p:ext uri="{BB962C8B-B14F-4D97-AF65-F5344CB8AC3E}">
        <p14:creationId xmlns:p14="http://schemas.microsoft.com/office/powerpoint/2010/main" val="2965225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Session 1</a:t>
            </a:r>
          </a:p>
          <a:p>
            <a:endParaRPr lang="en-US" dirty="0"/>
          </a:p>
        </p:txBody>
      </p:sp>
      <p:sp>
        <p:nvSpPr>
          <p:cNvPr id="4" name="Slide Number Placeholder 3"/>
          <p:cNvSpPr>
            <a:spLocks noGrp="1"/>
          </p:cNvSpPr>
          <p:nvPr>
            <p:ph type="sldNum" sz="quarter" idx="10"/>
          </p:nvPr>
        </p:nvSpPr>
        <p:spPr/>
        <p:txBody>
          <a:bodyPr/>
          <a:lstStyle/>
          <a:p>
            <a:fld id="{D2240353-FA8B-43A1-A755-F81CE0EBA9C5}" type="slidenum">
              <a:rPr lang="en-US" smtClean="0"/>
              <a:t>5</a:t>
            </a:fld>
            <a:endParaRPr lang="en-US"/>
          </a:p>
        </p:txBody>
      </p:sp>
    </p:spTree>
    <p:extLst>
      <p:ext uri="{BB962C8B-B14F-4D97-AF65-F5344CB8AC3E}">
        <p14:creationId xmlns:p14="http://schemas.microsoft.com/office/powerpoint/2010/main" val="3753584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Session 2</a:t>
            </a:r>
          </a:p>
          <a:p>
            <a:endParaRPr lang="en-US" dirty="0"/>
          </a:p>
        </p:txBody>
      </p:sp>
      <p:sp>
        <p:nvSpPr>
          <p:cNvPr id="4" name="Slide Number Placeholder 3"/>
          <p:cNvSpPr>
            <a:spLocks noGrp="1"/>
          </p:cNvSpPr>
          <p:nvPr>
            <p:ph type="sldNum" sz="quarter" idx="10"/>
          </p:nvPr>
        </p:nvSpPr>
        <p:spPr/>
        <p:txBody>
          <a:bodyPr/>
          <a:lstStyle/>
          <a:p>
            <a:fld id="{D2240353-FA8B-43A1-A755-F81CE0EBA9C5}" type="slidenum">
              <a:rPr lang="en-US" smtClean="0"/>
              <a:t>6</a:t>
            </a:fld>
            <a:endParaRPr lang="en-US"/>
          </a:p>
        </p:txBody>
      </p:sp>
    </p:spTree>
    <p:extLst>
      <p:ext uri="{BB962C8B-B14F-4D97-AF65-F5344CB8AC3E}">
        <p14:creationId xmlns:p14="http://schemas.microsoft.com/office/powerpoint/2010/main" val="1312846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Session 2</a:t>
            </a:r>
          </a:p>
          <a:p>
            <a:endParaRPr lang="en-US" dirty="0"/>
          </a:p>
        </p:txBody>
      </p:sp>
      <p:sp>
        <p:nvSpPr>
          <p:cNvPr id="4" name="Slide Number Placeholder 3"/>
          <p:cNvSpPr>
            <a:spLocks noGrp="1"/>
          </p:cNvSpPr>
          <p:nvPr>
            <p:ph type="sldNum" sz="quarter" idx="10"/>
          </p:nvPr>
        </p:nvSpPr>
        <p:spPr/>
        <p:txBody>
          <a:bodyPr/>
          <a:lstStyle/>
          <a:p>
            <a:fld id="{D2240353-FA8B-43A1-A755-F81CE0EBA9C5}" type="slidenum">
              <a:rPr lang="en-US" smtClean="0"/>
              <a:t>7</a:t>
            </a:fld>
            <a:endParaRPr lang="en-US"/>
          </a:p>
        </p:txBody>
      </p:sp>
    </p:spTree>
    <p:extLst>
      <p:ext uri="{BB962C8B-B14F-4D97-AF65-F5344CB8AC3E}">
        <p14:creationId xmlns:p14="http://schemas.microsoft.com/office/powerpoint/2010/main" val="106849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Session 2</a:t>
            </a:r>
          </a:p>
          <a:p>
            <a:endParaRPr lang="en-US" dirty="0"/>
          </a:p>
        </p:txBody>
      </p:sp>
      <p:sp>
        <p:nvSpPr>
          <p:cNvPr id="4" name="Slide Number Placeholder 3"/>
          <p:cNvSpPr>
            <a:spLocks noGrp="1"/>
          </p:cNvSpPr>
          <p:nvPr>
            <p:ph type="sldNum" sz="quarter" idx="10"/>
          </p:nvPr>
        </p:nvSpPr>
        <p:spPr/>
        <p:txBody>
          <a:bodyPr/>
          <a:lstStyle/>
          <a:p>
            <a:fld id="{D2240353-FA8B-43A1-A755-F81CE0EBA9C5}" type="slidenum">
              <a:rPr lang="en-US" smtClean="0"/>
              <a:t>8</a:t>
            </a:fld>
            <a:endParaRPr lang="en-US"/>
          </a:p>
        </p:txBody>
      </p:sp>
    </p:spTree>
    <p:extLst>
      <p:ext uri="{BB962C8B-B14F-4D97-AF65-F5344CB8AC3E}">
        <p14:creationId xmlns:p14="http://schemas.microsoft.com/office/powerpoint/2010/main" val="1324738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Session 2</a:t>
            </a:r>
          </a:p>
          <a:p>
            <a:endParaRPr lang="en-US" dirty="0"/>
          </a:p>
        </p:txBody>
      </p:sp>
      <p:sp>
        <p:nvSpPr>
          <p:cNvPr id="4" name="Slide Number Placeholder 3"/>
          <p:cNvSpPr>
            <a:spLocks noGrp="1"/>
          </p:cNvSpPr>
          <p:nvPr>
            <p:ph type="sldNum" sz="quarter" idx="10"/>
          </p:nvPr>
        </p:nvSpPr>
        <p:spPr/>
        <p:txBody>
          <a:bodyPr/>
          <a:lstStyle/>
          <a:p>
            <a:fld id="{D2240353-FA8B-43A1-A755-F81CE0EBA9C5}" type="slidenum">
              <a:rPr lang="en-US" smtClean="0"/>
              <a:t>10</a:t>
            </a:fld>
            <a:endParaRPr lang="en-US"/>
          </a:p>
        </p:txBody>
      </p:sp>
    </p:spTree>
    <p:extLst>
      <p:ext uri="{BB962C8B-B14F-4D97-AF65-F5344CB8AC3E}">
        <p14:creationId xmlns:p14="http://schemas.microsoft.com/office/powerpoint/2010/main" val="3290170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A62623-955F-4A01-9EDE-83980A5A091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38CF7-3BC6-407D-ADD6-A39A762519F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A62623-955F-4A01-9EDE-83980A5A091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38CF7-3BC6-407D-ADD6-A39A762519F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A62623-955F-4A01-9EDE-83980A5A091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38CF7-3BC6-407D-ADD6-A39A762519F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A62623-955F-4A01-9EDE-83980A5A091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38CF7-3BC6-407D-ADD6-A39A762519F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A62623-955F-4A01-9EDE-83980A5A091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38CF7-3BC6-407D-ADD6-A39A762519F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A62623-955F-4A01-9EDE-83980A5A0918}"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38CF7-3BC6-407D-ADD6-A39A762519F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A62623-955F-4A01-9EDE-83980A5A0918}" type="datetimeFigureOut">
              <a:rPr lang="en-US" smtClean="0"/>
              <a:t>5/24/2018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138CF7-3BC6-407D-ADD6-A39A762519F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A62623-955F-4A01-9EDE-83980A5A0918}" type="datetimeFigureOut">
              <a:rPr lang="en-US" smtClean="0"/>
              <a:t>5/24/2018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138CF7-3BC6-407D-ADD6-A39A762519F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62623-955F-4A01-9EDE-83980A5A0918}" type="datetimeFigureOut">
              <a:rPr lang="en-US" smtClean="0"/>
              <a:t>5/24/2018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138CF7-3BC6-407D-ADD6-A39A762519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A62623-955F-4A01-9EDE-83980A5A0918}"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38CF7-3BC6-407D-ADD6-A39A762519FA}"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DA62623-955F-4A01-9EDE-83980A5A0918}" type="datetimeFigureOut">
              <a:rPr lang="en-US" smtClean="0"/>
              <a:t>5/24/2018</a:t>
            </a:fld>
            <a:endParaRPr lang="en-US"/>
          </a:p>
        </p:txBody>
      </p:sp>
      <p:sp>
        <p:nvSpPr>
          <p:cNvPr id="9" name="Slide Number Placeholder 8"/>
          <p:cNvSpPr>
            <a:spLocks noGrp="1"/>
          </p:cNvSpPr>
          <p:nvPr>
            <p:ph type="sldNum" sz="quarter" idx="11"/>
          </p:nvPr>
        </p:nvSpPr>
        <p:spPr/>
        <p:txBody>
          <a:bodyPr/>
          <a:lstStyle/>
          <a:p>
            <a:fld id="{AA138CF7-3BC6-407D-ADD6-A39A762519F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A138CF7-3BC6-407D-ADD6-A39A762519FA}"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DA62623-955F-4A01-9EDE-83980A5A0918}" type="datetimeFigureOut">
              <a:rPr lang="en-US" smtClean="0"/>
              <a:t>5/24/2018</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95400"/>
            <a:ext cx="7696200" cy="3203575"/>
          </a:xfrm>
        </p:spPr>
        <p:txBody>
          <a:bodyPr/>
          <a:lstStyle/>
          <a:p>
            <a:pPr algn="ctr"/>
            <a:r>
              <a:rPr lang="en-US" dirty="0" smtClean="0"/>
              <a:t>THE ARMOR OF VICTORY</a:t>
            </a:r>
            <a:endParaRPr lang="en-US" dirty="0"/>
          </a:p>
        </p:txBody>
      </p:sp>
      <p:sp>
        <p:nvSpPr>
          <p:cNvPr id="3" name="Subtitle 2"/>
          <p:cNvSpPr>
            <a:spLocks noGrp="1"/>
          </p:cNvSpPr>
          <p:nvPr>
            <p:ph type="subTitle" idx="1"/>
          </p:nvPr>
        </p:nvSpPr>
        <p:spPr>
          <a:xfrm>
            <a:off x="1066800" y="4572000"/>
            <a:ext cx="6080760" cy="1066800"/>
          </a:xfrm>
        </p:spPr>
        <p:txBody>
          <a:bodyPr>
            <a:noAutofit/>
          </a:bodyPr>
          <a:lstStyle/>
          <a:p>
            <a:pPr algn="ctr"/>
            <a:r>
              <a:rPr lang="en-US" sz="2800" b="1" dirty="0" smtClean="0"/>
              <a:t>Exposing the Strategy of the Evil One </a:t>
            </a:r>
            <a:endParaRPr lang="en-US" sz="2800" b="1" dirty="0"/>
          </a:p>
        </p:txBody>
      </p:sp>
    </p:spTree>
    <p:extLst>
      <p:ext uri="{BB962C8B-B14F-4D97-AF65-F5344CB8AC3E}">
        <p14:creationId xmlns:p14="http://schemas.microsoft.com/office/powerpoint/2010/main" val="964003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Sword of the Spirit</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98426" y="1600200"/>
            <a:ext cx="2537547" cy="4800600"/>
          </a:xfrm>
        </p:spPr>
      </p:pic>
    </p:spTree>
    <p:extLst>
      <p:ext uri="{BB962C8B-B14F-4D97-AF65-F5344CB8AC3E}">
        <p14:creationId xmlns:p14="http://schemas.microsoft.com/office/powerpoint/2010/main" val="3341625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icture Placeholder 4"/>
          <p:cNvGraphicFramePr>
            <a:graphicFrameLocks noGrp="1"/>
          </p:cNvGraphicFramePr>
          <p:nvPr>
            <p:ph type="pic" idx="1"/>
            <p:extLst>
              <p:ext uri="{D42A27DB-BD31-4B8C-83A1-F6EECF244321}">
                <p14:modId xmlns:p14="http://schemas.microsoft.com/office/powerpoint/2010/main" val="2264842526"/>
              </p:ext>
            </p:extLst>
          </p:nvPr>
        </p:nvGraphicFramePr>
        <p:xfrm>
          <a:off x="762000" y="762000"/>
          <a:ext cx="7010400" cy="2819400"/>
        </p:xfrm>
        <a:graphic>
          <a:graphicData uri="http://schemas.openxmlformats.org/drawingml/2006/table">
            <a:tbl>
              <a:tblPr firstRow="1" firstCol="1" bandRow="1">
                <a:tableStyleId>{5C22544A-7EE6-4342-B048-85BDC9FD1C3A}</a:tableStyleId>
              </a:tblPr>
              <a:tblGrid>
                <a:gridCol w="1653436"/>
                <a:gridCol w="1578279"/>
                <a:gridCol w="1868466"/>
                <a:gridCol w="1910219"/>
              </a:tblGrid>
              <a:tr h="1295400">
                <a:tc>
                  <a:txBody>
                    <a:bodyPr/>
                    <a:lstStyle/>
                    <a:p>
                      <a:pPr marL="0" marR="0" algn="l">
                        <a:spcBef>
                          <a:spcPts val="0"/>
                        </a:spcBef>
                        <a:spcAft>
                          <a:spcPts val="0"/>
                        </a:spcAft>
                      </a:pPr>
                      <a:r>
                        <a:rPr lang="en-US" sz="2400" dirty="0">
                          <a:solidFill>
                            <a:sysClr val="windowText" lastClr="000000"/>
                          </a:solidFill>
                          <a:effectLst/>
                        </a:rPr>
                        <a:t>ACTION WE TAKE</a:t>
                      </a:r>
                      <a:endParaRPr lang="en-US" sz="2400" dirty="0">
                        <a:solidFill>
                          <a:sysClr val="windowText" lastClr="00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dirty="0">
                          <a:solidFill>
                            <a:sysClr val="windowText" lastClr="000000"/>
                          </a:solidFill>
                          <a:effectLst/>
                        </a:rPr>
                        <a:t>PIECE OF ARMOR</a:t>
                      </a:r>
                      <a:endParaRPr lang="en-US" sz="2400" dirty="0">
                        <a:solidFill>
                          <a:sysClr val="windowText" lastClr="00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dirty="0">
                          <a:solidFill>
                            <a:sysClr val="windowText" lastClr="000000"/>
                          </a:solidFill>
                          <a:effectLst/>
                        </a:rPr>
                        <a:t>SPIRITUAL CLOTHING</a:t>
                      </a:r>
                      <a:endParaRPr lang="en-US" sz="2400" dirty="0">
                        <a:solidFill>
                          <a:sysClr val="windowText" lastClr="00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dirty="0">
                          <a:solidFill>
                            <a:sysClr val="windowText" lastClr="000000"/>
                          </a:solidFill>
                          <a:effectLst/>
                        </a:rPr>
                        <a:t>AGAINST PRINCIPALITY</a:t>
                      </a:r>
                      <a:endParaRPr lang="en-US" sz="2400" dirty="0">
                        <a:solidFill>
                          <a:sysClr val="windowText" lastClr="00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1524000">
                <a:tc>
                  <a:txBody>
                    <a:bodyPr/>
                    <a:lstStyle/>
                    <a:p>
                      <a:pPr marL="0" marR="0" algn="l">
                        <a:spcBef>
                          <a:spcPts val="0"/>
                        </a:spcBef>
                        <a:spcAft>
                          <a:spcPts val="0"/>
                        </a:spcAft>
                      </a:pPr>
                      <a:r>
                        <a:rPr lang="en-US" sz="2400" dirty="0" smtClean="0">
                          <a:solidFill>
                            <a:sysClr val="windowText" lastClr="000000"/>
                          </a:solidFill>
                          <a:effectLst/>
                        </a:rPr>
                        <a:t>Take hold of, clasp (seize)</a:t>
                      </a:r>
                      <a:endParaRPr lang="en-US" sz="2400" dirty="0">
                        <a:solidFill>
                          <a:sysClr val="windowText" lastClr="00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dirty="0" smtClean="0">
                          <a:solidFill>
                            <a:schemeClr val="tx1"/>
                          </a:solidFill>
                          <a:effectLst/>
                        </a:rPr>
                        <a:t>sword</a:t>
                      </a:r>
                      <a:endParaRPr lang="en-US" sz="2400" b="1" dirty="0">
                        <a:solidFill>
                          <a:schemeClr val="tx1"/>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dirty="0" smtClean="0">
                          <a:solidFill>
                            <a:schemeClr val="tx1"/>
                          </a:solidFill>
                          <a:effectLst/>
                        </a:rPr>
                        <a:t>of</a:t>
                      </a:r>
                      <a:r>
                        <a:rPr lang="en-US" sz="2400" b="1" baseline="0" dirty="0" smtClean="0">
                          <a:solidFill>
                            <a:schemeClr val="tx1"/>
                          </a:solidFill>
                          <a:effectLst/>
                        </a:rPr>
                        <a:t> the Spirit, the living Word</a:t>
                      </a:r>
                      <a:endParaRPr lang="en-US" sz="2400" b="1" dirty="0">
                        <a:solidFill>
                          <a:schemeClr val="tx1"/>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dirty="0" smtClean="0">
                          <a:solidFill>
                            <a:schemeClr val="tx1"/>
                          </a:solidFill>
                          <a:effectLst/>
                        </a:rPr>
                        <a:t>Serpent</a:t>
                      </a:r>
                      <a:endParaRPr lang="en-US" sz="2400" b="1" dirty="0">
                        <a:solidFill>
                          <a:schemeClr val="tx1"/>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235841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Breastplate of Justification</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6200000">
            <a:off x="2161399" y="1600200"/>
            <a:ext cx="4211601" cy="4800600"/>
          </a:xfrm>
        </p:spPr>
      </p:pic>
    </p:spTree>
    <p:extLst>
      <p:ext uri="{BB962C8B-B14F-4D97-AF65-F5344CB8AC3E}">
        <p14:creationId xmlns:p14="http://schemas.microsoft.com/office/powerpoint/2010/main" val="322690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icture Placeholder 4"/>
          <p:cNvGraphicFramePr>
            <a:graphicFrameLocks noGrp="1"/>
          </p:cNvGraphicFramePr>
          <p:nvPr>
            <p:ph type="pic" idx="1"/>
            <p:extLst>
              <p:ext uri="{D42A27DB-BD31-4B8C-83A1-F6EECF244321}">
                <p14:modId xmlns:p14="http://schemas.microsoft.com/office/powerpoint/2010/main" val="1736584069"/>
              </p:ext>
            </p:extLst>
          </p:nvPr>
        </p:nvGraphicFramePr>
        <p:xfrm>
          <a:off x="533400" y="762000"/>
          <a:ext cx="7543801" cy="2819400"/>
        </p:xfrm>
        <a:graphic>
          <a:graphicData uri="http://schemas.openxmlformats.org/drawingml/2006/table">
            <a:tbl>
              <a:tblPr firstRow="1" firstCol="1" bandRow="1">
                <a:tableStyleId>{5C22544A-7EE6-4342-B048-85BDC9FD1C3A}</a:tableStyleId>
              </a:tblPr>
              <a:tblGrid>
                <a:gridCol w="1779241"/>
                <a:gridCol w="1698366"/>
                <a:gridCol w="2010632"/>
                <a:gridCol w="2055562"/>
              </a:tblGrid>
              <a:tr h="1295400">
                <a:tc>
                  <a:txBody>
                    <a:bodyPr/>
                    <a:lstStyle/>
                    <a:p>
                      <a:pPr marL="0" marR="0" algn="l">
                        <a:spcBef>
                          <a:spcPts val="0"/>
                        </a:spcBef>
                        <a:spcAft>
                          <a:spcPts val="0"/>
                        </a:spcAft>
                      </a:pPr>
                      <a:r>
                        <a:rPr lang="en-US" sz="2400" dirty="0">
                          <a:solidFill>
                            <a:sysClr val="windowText" lastClr="000000"/>
                          </a:solidFill>
                          <a:effectLst/>
                        </a:rPr>
                        <a:t>ACTION WE TAKE</a:t>
                      </a:r>
                      <a:endParaRPr lang="en-US" sz="2400" dirty="0">
                        <a:solidFill>
                          <a:sysClr val="windowText" lastClr="00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dirty="0">
                          <a:solidFill>
                            <a:sysClr val="windowText" lastClr="000000"/>
                          </a:solidFill>
                          <a:effectLst/>
                        </a:rPr>
                        <a:t>PIECE OF ARMOR</a:t>
                      </a:r>
                      <a:endParaRPr lang="en-US" sz="2400" dirty="0">
                        <a:solidFill>
                          <a:sysClr val="windowText" lastClr="00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dirty="0">
                          <a:solidFill>
                            <a:sysClr val="windowText" lastClr="000000"/>
                          </a:solidFill>
                          <a:effectLst/>
                        </a:rPr>
                        <a:t>SPIRITUAL CLOTHING</a:t>
                      </a:r>
                      <a:endParaRPr lang="en-US" sz="2400" dirty="0">
                        <a:solidFill>
                          <a:sysClr val="windowText" lastClr="00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dirty="0">
                          <a:solidFill>
                            <a:sysClr val="windowText" lastClr="000000"/>
                          </a:solidFill>
                          <a:effectLst/>
                        </a:rPr>
                        <a:t>AGAINST PRINCIPALITY</a:t>
                      </a:r>
                      <a:endParaRPr lang="en-US" sz="2400" dirty="0">
                        <a:solidFill>
                          <a:sysClr val="windowText" lastClr="00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1524000">
                <a:tc>
                  <a:txBody>
                    <a:bodyPr/>
                    <a:lstStyle/>
                    <a:p>
                      <a:pPr marL="0" marR="0" algn="l">
                        <a:spcBef>
                          <a:spcPts val="0"/>
                        </a:spcBef>
                        <a:spcAft>
                          <a:spcPts val="0"/>
                        </a:spcAft>
                      </a:pPr>
                      <a:r>
                        <a:rPr lang="en-US" sz="2400" dirty="0" smtClean="0">
                          <a:solidFill>
                            <a:sysClr val="windowText" lastClr="000000"/>
                          </a:solidFill>
                          <a:effectLst/>
                        </a:rPr>
                        <a:t>Put on (cover your heart)</a:t>
                      </a:r>
                      <a:endParaRPr lang="en-US" sz="2400" dirty="0">
                        <a:solidFill>
                          <a:sysClr val="windowText" lastClr="00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dirty="0" smtClean="0">
                          <a:solidFill>
                            <a:schemeClr val="tx1"/>
                          </a:solidFill>
                          <a:effectLst/>
                        </a:rPr>
                        <a:t>breastplate</a:t>
                      </a:r>
                      <a:endParaRPr lang="en-US" sz="2400" b="1" dirty="0">
                        <a:solidFill>
                          <a:schemeClr val="tx1"/>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dirty="0" smtClean="0">
                          <a:solidFill>
                            <a:schemeClr val="tx1"/>
                          </a:solidFill>
                          <a:effectLst/>
                        </a:rPr>
                        <a:t>of justification</a:t>
                      </a:r>
                      <a:endParaRPr lang="en-US" sz="2400" b="1" dirty="0">
                        <a:solidFill>
                          <a:schemeClr val="tx1"/>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dirty="0" smtClean="0">
                          <a:solidFill>
                            <a:schemeClr val="tx1"/>
                          </a:solidFill>
                          <a:effectLst/>
                        </a:rPr>
                        <a:t>Devil</a:t>
                      </a:r>
                      <a:endParaRPr lang="en-US" sz="2400" b="1" dirty="0">
                        <a:solidFill>
                          <a:schemeClr val="tx1"/>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064970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Helmet of Redemption</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24485" y="1600200"/>
            <a:ext cx="3685429" cy="4800600"/>
          </a:xfrm>
        </p:spPr>
      </p:pic>
    </p:spTree>
    <p:extLst>
      <p:ext uri="{BB962C8B-B14F-4D97-AF65-F5344CB8AC3E}">
        <p14:creationId xmlns:p14="http://schemas.microsoft.com/office/powerpoint/2010/main" val="4180110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icture Placeholder 4"/>
          <p:cNvGraphicFramePr>
            <a:graphicFrameLocks noGrp="1"/>
          </p:cNvGraphicFramePr>
          <p:nvPr>
            <p:ph type="pic" idx="1"/>
            <p:extLst>
              <p:ext uri="{D42A27DB-BD31-4B8C-83A1-F6EECF244321}">
                <p14:modId xmlns:p14="http://schemas.microsoft.com/office/powerpoint/2010/main" val="581063764"/>
              </p:ext>
            </p:extLst>
          </p:nvPr>
        </p:nvGraphicFramePr>
        <p:xfrm>
          <a:off x="533400" y="762000"/>
          <a:ext cx="7543801" cy="2819400"/>
        </p:xfrm>
        <a:graphic>
          <a:graphicData uri="http://schemas.openxmlformats.org/drawingml/2006/table">
            <a:tbl>
              <a:tblPr firstRow="1" firstCol="1" bandRow="1">
                <a:tableStyleId>{5C22544A-7EE6-4342-B048-85BDC9FD1C3A}</a:tableStyleId>
              </a:tblPr>
              <a:tblGrid>
                <a:gridCol w="1779241"/>
                <a:gridCol w="1698366"/>
                <a:gridCol w="2010632"/>
                <a:gridCol w="2055562"/>
              </a:tblGrid>
              <a:tr h="1295400">
                <a:tc>
                  <a:txBody>
                    <a:bodyPr/>
                    <a:lstStyle/>
                    <a:p>
                      <a:pPr marL="0" marR="0" algn="l">
                        <a:spcBef>
                          <a:spcPts val="0"/>
                        </a:spcBef>
                        <a:spcAft>
                          <a:spcPts val="0"/>
                        </a:spcAft>
                      </a:pPr>
                      <a:r>
                        <a:rPr lang="en-US" sz="2400" dirty="0">
                          <a:solidFill>
                            <a:sysClr val="windowText" lastClr="000000"/>
                          </a:solidFill>
                          <a:effectLst/>
                        </a:rPr>
                        <a:t>ACTION WE TAKE</a:t>
                      </a:r>
                      <a:endParaRPr lang="en-US" sz="2400" dirty="0">
                        <a:solidFill>
                          <a:sysClr val="windowText" lastClr="00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dirty="0">
                          <a:solidFill>
                            <a:sysClr val="windowText" lastClr="000000"/>
                          </a:solidFill>
                          <a:effectLst/>
                        </a:rPr>
                        <a:t>PIECE OF ARMOR</a:t>
                      </a:r>
                      <a:endParaRPr lang="en-US" sz="2400" dirty="0">
                        <a:solidFill>
                          <a:sysClr val="windowText" lastClr="00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dirty="0">
                          <a:solidFill>
                            <a:sysClr val="windowText" lastClr="000000"/>
                          </a:solidFill>
                          <a:effectLst/>
                        </a:rPr>
                        <a:t>SPIRITUAL CLOTHING</a:t>
                      </a:r>
                      <a:endParaRPr lang="en-US" sz="2400" dirty="0">
                        <a:solidFill>
                          <a:sysClr val="windowText" lastClr="00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dirty="0">
                          <a:solidFill>
                            <a:sysClr val="windowText" lastClr="000000"/>
                          </a:solidFill>
                          <a:effectLst/>
                        </a:rPr>
                        <a:t>AGAINST PRINCIPALITY</a:t>
                      </a:r>
                      <a:endParaRPr lang="en-US" sz="2400" dirty="0">
                        <a:solidFill>
                          <a:sysClr val="windowText" lastClr="00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1524000">
                <a:tc>
                  <a:txBody>
                    <a:bodyPr/>
                    <a:lstStyle/>
                    <a:p>
                      <a:pPr marL="0" marR="0" algn="l">
                        <a:spcBef>
                          <a:spcPts val="0"/>
                        </a:spcBef>
                        <a:spcAft>
                          <a:spcPts val="0"/>
                        </a:spcAft>
                      </a:pPr>
                      <a:r>
                        <a:rPr lang="en-US" sz="2400" dirty="0" smtClean="0">
                          <a:solidFill>
                            <a:sysClr val="windowText" lastClr="000000"/>
                          </a:solidFill>
                          <a:effectLst/>
                        </a:rPr>
                        <a:t>Set on your head (surround mind)</a:t>
                      </a:r>
                      <a:endParaRPr lang="en-US" sz="2400" dirty="0">
                        <a:solidFill>
                          <a:sysClr val="windowText" lastClr="00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dirty="0" smtClean="0">
                          <a:solidFill>
                            <a:schemeClr val="tx1"/>
                          </a:solidFill>
                          <a:effectLst/>
                        </a:rPr>
                        <a:t>helmet</a:t>
                      </a:r>
                      <a:endParaRPr lang="en-US" sz="2400" b="1" dirty="0">
                        <a:solidFill>
                          <a:schemeClr val="tx1"/>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dirty="0" smtClean="0">
                          <a:solidFill>
                            <a:schemeClr val="tx1"/>
                          </a:solidFill>
                          <a:effectLst/>
                        </a:rPr>
                        <a:t>of redemption</a:t>
                      </a:r>
                      <a:endParaRPr lang="en-US" sz="2400" b="1" dirty="0">
                        <a:solidFill>
                          <a:schemeClr val="tx1"/>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dirty="0" smtClean="0">
                          <a:solidFill>
                            <a:schemeClr val="tx1"/>
                          </a:solidFill>
                          <a:effectLst/>
                        </a:rPr>
                        <a:t>Belial</a:t>
                      </a:r>
                      <a:endParaRPr lang="en-US" sz="2400" b="1" dirty="0">
                        <a:solidFill>
                          <a:schemeClr val="tx1"/>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157767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Sandals of the Gospel</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11988" y="1600200"/>
            <a:ext cx="3710423" cy="4800600"/>
          </a:xfrm>
        </p:spPr>
      </p:pic>
    </p:spTree>
    <p:extLst>
      <p:ext uri="{BB962C8B-B14F-4D97-AF65-F5344CB8AC3E}">
        <p14:creationId xmlns:p14="http://schemas.microsoft.com/office/powerpoint/2010/main" val="3104153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icture Placeholder 4"/>
          <p:cNvGraphicFramePr>
            <a:graphicFrameLocks noGrp="1"/>
          </p:cNvGraphicFramePr>
          <p:nvPr>
            <p:ph type="pic" idx="1"/>
            <p:extLst>
              <p:ext uri="{D42A27DB-BD31-4B8C-83A1-F6EECF244321}">
                <p14:modId xmlns:p14="http://schemas.microsoft.com/office/powerpoint/2010/main" val="3002677136"/>
              </p:ext>
            </p:extLst>
          </p:nvPr>
        </p:nvGraphicFramePr>
        <p:xfrm>
          <a:off x="533400" y="762000"/>
          <a:ext cx="7543801" cy="2819400"/>
        </p:xfrm>
        <a:graphic>
          <a:graphicData uri="http://schemas.openxmlformats.org/drawingml/2006/table">
            <a:tbl>
              <a:tblPr firstRow="1" firstCol="1" bandRow="1">
                <a:tableStyleId>{5C22544A-7EE6-4342-B048-85BDC9FD1C3A}</a:tableStyleId>
              </a:tblPr>
              <a:tblGrid>
                <a:gridCol w="1779241"/>
                <a:gridCol w="1698366"/>
                <a:gridCol w="2010632"/>
                <a:gridCol w="2055562"/>
              </a:tblGrid>
              <a:tr h="1295400">
                <a:tc>
                  <a:txBody>
                    <a:bodyPr/>
                    <a:lstStyle/>
                    <a:p>
                      <a:pPr marL="0" marR="0" algn="l">
                        <a:spcBef>
                          <a:spcPts val="0"/>
                        </a:spcBef>
                        <a:spcAft>
                          <a:spcPts val="0"/>
                        </a:spcAft>
                      </a:pPr>
                      <a:r>
                        <a:rPr lang="en-US" sz="2400" dirty="0">
                          <a:solidFill>
                            <a:sysClr val="windowText" lastClr="000000"/>
                          </a:solidFill>
                          <a:effectLst/>
                        </a:rPr>
                        <a:t>ACTION WE TAKE</a:t>
                      </a:r>
                      <a:endParaRPr lang="en-US" sz="2400" dirty="0">
                        <a:solidFill>
                          <a:sysClr val="windowText" lastClr="00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dirty="0">
                          <a:solidFill>
                            <a:sysClr val="windowText" lastClr="000000"/>
                          </a:solidFill>
                          <a:effectLst/>
                        </a:rPr>
                        <a:t>PIECE OF ARMOR</a:t>
                      </a:r>
                      <a:endParaRPr lang="en-US" sz="2400" dirty="0">
                        <a:solidFill>
                          <a:sysClr val="windowText" lastClr="00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dirty="0">
                          <a:solidFill>
                            <a:sysClr val="windowText" lastClr="000000"/>
                          </a:solidFill>
                          <a:effectLst/>
                        </a:rPr>
                        <a:t>SPIRITUAL CLOTHING</a:t>
                      </a:r>
                      <a:endParaRPr lang="en-US" sz="2400" dirty="0">
                        <a:solidFill>
                          <a:sysClr val="windowText" lastClr="00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dirty="0">
                          <a:solidFill>
                            <a:sysClr val="windowText" lastClr="000000"/>
                          </a:solidFill>
                          <a:effectLst/>
                        </a:rPr>
                        <a:t>AGAINST PRINCIPALITY</a:t>
                      </a:r>
                      <a:endParaRPr lang="en-US" sz="2400" dirty="0">
                        <a:solidFill>
                          <a:sysClr val="windowText" lastClr="00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1524000">
                <a:tc>
                  <a:txBody>
                    <a:bodyPr/>
                    <a:lstStyle/>
                    <a:p>
                      <a:pPr marL="0" marR="0" algn="l">
                        <a:spcBef>
                          <a:spcPts val="0"/>
                        </a:spcBef>
                        <a:spcAft>
                          <a:spcPts val="0"/>
                        </a:spcAft>
                      </a:pPr>
                      <a:r>
                        <a:rPr lang="en-US" sz="2400" dirty="0" smtClean="0">
                          <a:solidFill>
                            <a:sysClr val="windowText" lastClr="000000"/>
                          </a:solidFill>
                          <a:effectLst/>
                        </a:rPr>
                        <a:t>Bind on (prepare your feet to walk)</a:t>
                      </a:r>
                      <a:endParaRPr lang="en-US" sz="2400" dirty="0">
                        <a:solidFill>
                          <a:sysClr val="windowText" lastClr="00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dirty="0" smtClean="0">
                          <a:solidFill>
                            <a:schemeClr val="tx1"/>
                          </a:solidFill>
                          <a:effectLst/>
                        </a:rPr>
                        <a:t>sandals</a:t>
                      </a:r>
                      <a:endParaRPr lang="en-US" sz="2400" b="1" dirty="0">
                        <a:solidFill>
                          <a:schemeClr val="tx1"/>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dirty="0" smtClean="0">
                          <a:solidFill>
                            <a:schemeClr val="tx1"/>
                          </a:solidFill>
                          <a:effectLst/>
                        </a:rPr>
                        <a:t>of the firm platform of the gospel</a:t>
                      </a:r>
                      <a:r>
                        <a:rPr lang="en-US" sz="2400" b="1" baseline="0" dirty="0" smtClean="0">
                          <a:solidFill>
                            <a:schemeClr val="tx1"/>
                          </a:solidFill>
                          <a:effectLst/>
                        </a:rPr>
                        <a:t> of peace</a:t>
                      </a:r>
                      <a:endParaRPr lang="en-US" sz="2400" b="1" dirty="0">
                        <a:solidFill>
                          <a:schemeClr val="tx1"/>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dirty="0" smtClean="0">
                          <a:solidFill>
                            <a:schemeClr val="tx1"/>
                          </a:solidFill>
                          <a:effectLst/>
                        </a:rPr>
                        <a:t>Dragon</a:t>
                      </a:r>
                      <a:endParaRPr lang="en-US" sz="2400" b="1" dirty="0">
                        <a:solidFill>
                          <a:schemeClr val="tx1"/>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379508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Shield of the Name of Jesus Christ</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69214" y="1600200"/>
            <a:ext cx="4195972" cy="4800600"/>
          </a:xfrm>
        </p:spPr>
      </p:pic>
    </p:spTree>
    <p:extLst>
      <p:ext uri="{BB962C8B-B14F-4D97-AF65-F5344CB8AC3E}">
        <p14:creationId xmlns:p14="http://schemas.microsoft.com/office/powerpoint/2010/main" val="38556242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icture Placeholder 4"/>
          <p:cNvGraphicFramePr>
            <a:graphicFrameLocks noGrp="1"/>
          </p:cNvGraphicFramePr>
          <p:nvPr>
            <p:ph type="pic" idx="1"/>
            <p:extLst>
              <p:ext uri="{D42A27DB-BD31-4B8C-83A1-F6EECF244321}">
                <p14:modId xmlns:p14="http://schemas.microsoft.com/office/powerpoint/2010/main" val="117103055"/>
              </p:ext>
            </p:extLst>
          </p:nvPr>
        </p:nvGraphicFramePr>
        <p:xfrm>
          <a:off x="533400" y="762000"/>
          <a:ext cx="7543801" cy="2819400"/>
        </p:xfrm>
        <a:graphic>
          <a:graphicData uri="http://schemas.openxmlformats.org/drawingml/2006/table">
            <a:tbl>
              <a:tblPr firstRow="1" firstCol="1" bandRow="1">
                <a:tableStyleId>{5C22544A-7EE6-4342-B048-85BDC9FD1C3A}</a:tableStyleId>
              </a:tblPr>
              <a:tblGrid>
                <a:gridCol w="1779241"/>
                <a:gridCol w="1698366"/>
                <a:gridCol w="2010632"/>
                <a:gridCol w="2055562"/>
              </a:tblGrid>
              <a:tr h="1295400">
                <a:tc>
                  <a:txBody>
                    <a:bodyPr/>
                    <a:lstStyle/>
                    <a:p>
                      <a:pPr marL="0" marR="0" algn="l">
                        <a:spcBef>
                          <a:spcPts val="0"/>
                        </a:spcBef>
                        <a:spcAft>
                          <a:spcPts val="0"/>
                        </a:spcAft>
                      </a:pPr>
                      <a:r>
                        <a:rPr lang="en-US" sz="2400" dirty="0">
                          <a:solidFill>
                            <a:sysClr val="windowText" lastClr="000000"/>
                          </a:solidFill>
                          <a:effectLst/>
                        </a:rPr>
                        <a:t>ACTION WE TAKE</a:t>
                      </a:r>
                      <a:endParaRPr lang="en-US" sz="2400" dirty="0">
                        <a:solidFill>
                          <a:sysClr val="windowText" lastClr="00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dirty="0">
                          <a:solidFill>
                            <a:sysClr val="windowText" lastClr="000000"/>
                          </a:solidFill>
                          <a:effectLst/>
                        </a:rPr>
                        <a:t>PIECE OF ARMOR</a:t>
                      </a:r>
                      <a:endParaRPr lang="en-US" sz="2400" dirty="0">
                        <a:solidFill>
                          <a:sysClr val="windowText" lastClr="00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dirty="0">
                          <a:solidFill>
                            <a:sysClr val="windowText" lastClr="000000"/>
                          </a:solidFill>
                          <a:effectLst/>
                        </a:rPr>
                        <a:t>SPIRITUAL CLOTHING</a:t>
                      </a:r>
                      <a:endParaRPr lang="en-US" sz="2400" dirty="0">
                        <a:solidFill>
                          <a:sysClr val="windowText" lastClr="00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dirty="0">
                          <a:solidFill>
                            <a:sysClr val="windowText" lastClr="000000"/>
                          </a:solidFill>
                          <a:effectLst/>
                        </a:rPr>
                        <a:t>AGAINST PRINCIPALITY</a:t>
                      </a:r>
                      <a:endParaRPr lang="en-US" sz="2400" dirty="0">
                        <a:solidFill>
                          <a:sysClr val="windowText" lastClr="00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1524000">
                <a:tc>
                  <a:txBody>
                    <a:bodyPr/>
                    <a:lstStyle/>
                    <a:p>
                      <a:pPr marL="0" marR="0" algn="l">
                        <a:spcBef>
                          <a:spcPts val="0"/>
                        </a:spcBef>
                        <a:spcAft>
                          <a:spcPts val="0"/>
                        </a:spcAft>
                      </a:pPr>
                      <a:r>
                        <a:rPr lang="en-US" sz="2400" dirty="0" smtClean="0">
                          <a:solidFill>
                            <a:sysClr val="windowText" lastClr="000000"/>
                          </a:solidFill>
                          <a:effectLst/>
                        </a:rPr>
                        <a:t>Raise up (utilize)</a:t>
                      </a:r>
                      <a:endParaRPr lang="en-US" sz="2400" dirty="0">
                        <a:solidFill>
                          <a:sysClr val="windowText" lastClr="00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dirty="0" smtClean="0">
                          <a:solidFill>
                            <a:schemeClr val="tx1"/>
                          </a:solidFill>
                          <a:effectLst/>
                        </a:rPr>
                        <a:t>shield</a:t>
                      </a:r>
                      <a:endParaRPr lang="en-US" sz="2400" b="1" dirty="0">
                        <a:solidFill>
                          <a:schemeClr val="tx1"/>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dirty="0" smtClean="0">
                          <a:solidFill>
                            <a:schemeClr val="tx1"/>
                          </a:solidFill>
                          <a:effectLst/>
                        </a:rPr>
                        <a:t>of the name of Jesus Christ</a:t>
                      </a:r>
                      <a:endParaRPr lang="en-US" sz="2400" b="1" dirty="0">
                        <a:solidFill>
                          <a:schemeClr val="tx1"/>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dirty="0" smtClean="0">
                          <a:solidFill>
                            <a:schemeClr val="tx1"/>
                          </a:solidFill>
                          <a:effectLst/>
                        </a:rPr>
                        <a:t>Satan</a:t>
                      </a:r>
                      <a:endParaRPr lang="en-US" sz="2400" b="1" dirty="0">
                        <a:solidFill>
                          <a:schemeClr val="tx1"/>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93738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WHOLE Armor of God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258053"/>
            <a:ext cx="7010400" cy="5250342"/>
          </a:xfrm>
        </p:spPr>
      </p:pic>
    </p:spTree>
    <p:extLst>
      <p:ext uri="{BB962C8B-B14F-4D97-AF65-F5344CB8AC3E}">
        <p14:creationId xmlns:p14="http://schemas.microsoft.com/office/powerpoint/2010/main" val="3286142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“Turtle” Formation</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6757" b="6757"/>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734664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Stance</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3090638" y="228600"/>
            <a:ext cx="3115122" cy="5257799"/>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747911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of the Evil One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8043204"/>
              </p:ext>
            </p:extLst>
          </p:nvPr>
        </p:nvGraphicFramePr>
        <p:xfrm>
          <a:off x="609600" y="1523997"/>
          <a:ext cx="7086600" cy="4572004"/>
        </p:xfrm>
        <a:graphic>
          <a:graphicData uri="http://schemas.openxmlformats.org/drawingml/2006/table">
            <a:tbl>
              <a:tblPr firstRow="1" firstCol="1" bandRow="1">
                <a:tableStyleId>{5C22544A-7EE6-4342-B048-85BDC9FD1C3A}</a:tableStyleId>
              </a:tblPr>
              <a:tblGrid>
                <a:gridCol w="1267432"/>
                <a:gridCol w="1785427"/>
                <a:gridCol w="1829022"/>
                <a:gridCol w="2204719"/>
              </a:tblGrid>
              <a:tr h="676831">
                <a:tc>
                  <a:txBody>
                    <a:bodyPr/>
                    <a:lstStyle/>
                    <a:p>
                      <a:pPr marL="0" marR="0">
                        <a:lnSpc>
                          <a:spcPct val="107000"/>
                        </a:lnSpc>
                        <a:spcBef>
                          <a:spcPts val="0"/>
                        </a:spcBef>
                        <a:spcAft>
                          <a:spcPts val="0"/>
                        </a:spcAft>
                      </a:pPr>
                      <a:r>
                        <a:rPr lang="en-US" sz="1600" dirty="0">
                          <a:effectLst/>
                        </a:rPr>
                        <a:t>Principalities</a:t>
                      </a:r>
                      <a:endParaRPr lang="en-US" sz="1600" dirty="0">
                        <a:effectLst/>
                        <a:latin typeface="Times New Roman"/>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dirty="0">
                          <a:effectLst/>
                        </a:rPr>
                        <a:t>Devices (Purposes)</a:t>
                      </a:r>
                      <a:endParaRPr lang="en-US" sz="1600" dirty="0">
                        <a:effectLst/>
                        <a:latin typeface="Times New Roman"/>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Tactics (Methods)</a:t>
                      </a:r>
                      <a:endParaRPr lang="en-US" sz="1600">
                        <a:effectLst/>
                        <a:latin typeface="Times New Roman"/>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600">
                          <a:effectLst/>
                        </a:rPr>
                        <a:t>Implementation of Weapons</a:t>
                      </a:r>
                      <a:endParaRPr lang="en-US" sz="1600">
                        <a:effectLst/>
                        <a:latin typeface="Times New Roman"/>
                        <a:ea typeface="Calibri"/>
                        <a:cs typeface="Times New Roman"/>
                      </a:endParaRPr>
                    </a:p>
                  </a:txBody>
                  <a:tcPr marL="68580" marR="68580" marT="0" marB="0"/>
                </a:tc>
              </a:tr>
              <a:tr h="791500">
                <a:tc>
                  <a:txBody>
                    <a:bodyPr/>
                    <a:lstStyle/>
                    <a:p>
                      <a:pPr marL="0" marR="0">
                        <a:lnSpc>
                          <a:spcPct val="107000"/>
                        </a:lnSpc>
                        <a:spcBef>
                          <a:spcPts val="0"/>
                        </a:spcBef>
                        <a:spcAft>
                          <a:spcPts val="0"/>
                        </a:spcAft>
                      </a:pPr>
                      <a:r>
                        <a:rPr lang="en-US" sz="1600">
                          <a:effectLst/>
                        </a:rPr>
                        <a:t>Beelzebub</a:t>
                      </a:r>
                      <a:endParaRPr lang="en-US" sz="1600">
                        <a:effectLst/>
                        <a:latin typeface="Times New Roman"/>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Control, usurp the Lordship of Jesus Christ</a:t>
                      </a:r>
                      <a:endParaRPr lang="en-US" sz="1600">
                        <a:effectLst/>
                        <a:latin typeface="Times New Roman"/>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“Dominate and poison”</a:t>
                      </a:r>
                      <a:endParaRPr lang="en-US" sz="1600">
                        <a:effectLst/>
                        <a:latin typeface="Times New Roman"/>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Corrupt words, propaganda, false teaching</a:t>
                      </a:r>
                      <a:endParaRPr lang="en-US" sz="1600">
                        <a:effectLst/>
                        <a:latin typeface="Times New Roman"/>
                        <a:ea typeface="Calibri"/>
                        <a:cs typeface="Times New Roman"/>
                      </a:endParaRPr>
                    </a:p>
                  </a:txBody>
                  <a:tcPr marL="68580" marR="68580" marT="0" marB="0"/>
                </a:tc>
              </a:tr>
              <a:tr h="527666">
                <a:tc>
                  <a:txBody>
                    <a:bodyPr/>
                    <a:lstStyle/>
                    <a:p>
                      <a:pPr marL="0" marR="0">
                        <a:lnSpc>
                          <a:spcPct val="107000"/>
                        </a:lnSpc>
                        <a:spcBef>
                          <a:spcPts val="0"/>
                        </a:spcBef>
                        <a:spcAft>
                          <a:spcPts val="0"/>
                        </a:spcAft>
                      </a:pPr>
                      <a:r>
                        <a:rPr lang="en-US" sz="1600">
                          <a:effectLst/>
                        </a:rPr>
                        <a:t>Devil</a:t>
                      </a:r>
                      <a:endParaRPr lang="en-US" sz="1600">
                        <a:effectLst/>
                        <a:latin typeface="Times New Roman"/>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Slander, devour</a:t>
                      </a:r>
                      <a:endParaRPr lang="en-US" sz="1600">
                        <a:effectLst/>
                        <a:latin typeface="Times New Roman"/>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“Cut and ensnare” </a:t>
                      </a:r>
                      <a:endParaRPr lang="en-US" sz="1600">
                        <a:effectLst/>
                        <a:latin typeface="Times New Roman"/>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Accusation, guilt, rejection</a:t>
                      </a:r>
                      <a:endParaRPr lang="en-US" sz="1600">
                        <a:effectLst/>
                        <a:latin typeface="Times New Roman"/>
                        <a:ea typeface="Calibri"/>
                        <a:cs typeface="Times New Roman"/>
                      </a:endParaRPr>
                    </a:p>
                  </a:txBody>
                  <a:tcPr marL="68580" marR="68580" marT="0" marB="0"/>
                </a:tc>
              </a:tr>
              <a:tr h="791500">
                <a:tc>
                  <a:txBody>
                    <a:bodyPr/>
                    <a:lstStyle/>
                    <a:p>
                      <a:pPr marL="0" marR="0">
                        <a:lnSpc>
                          <a:spcPct val="107000"/>
                        </a:lnSpc>
                        <a:spcBef>
                          <a:spcPts val="0"/>
                        </a:spcBef>
                        <a:spcAft>
                          <a:spcPts val="0"/>
                        </a:spcAft>
                      </a:pPr>
                      <a:r>
                        <a:rPr lang="en-US" sz="1600">
                          <a:effectLst/>
                        </a:rPr>
                        <a:t>Dragon</a:t>
                      </a:r>
                      <a:endParaRPr lang="en-US" sz="1600">
                        <a:effectLst/>
                        <a:latin typeface="Times New Roman"/>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Divide, destroy</a:t>
                      </a:r>
                      <a:endParaRPr lang="en-US" sz="1600">
                        <a:effectLst/>
                        <a:latin typeface="Times New Roman"/>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“Twist and separate”</a:t>
                      </a:r>
                      <a:endParaRPr lang="en-US" sz="1600">
                        <a:effectLst/>
                        <a:latin typeface="Times New Roman"/>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Pride, offense, jealousy, intimidation, stubbornness</a:t>
                      </a:r>
                      <a:endParaRPr lang="en-US" sz="1600">
                        <a:effectLst/>
                        <a:latin typeface="Times New Roman"/>
                        <a:ea typeface="Calibri"/>
                        <a:cs typeface="Times New Roman"/>
                      </a:endParaRPr>
                    </a:p>
                  </a:txBody>
                  <a:tcPr marL="68580" marR="68580" marT="0" marB="0"/>
                </a:tc>
              </a:tr>
              <a:tr h="527666">
                <a:tc>
                  <a:txBody>
                    <a:bodyPr/>
                    <a:lstStyle/>
                    <a:p>
                      <a:pPr marL="0" marR="0">
                        <a:lnSpc>
                          <a:spcPct val="107000"/>
                        </a:lnSpc>
                        <a:spcBef>
                          <a:spcPts val="0"/>
                        </a:spcBef>
                        <a:spcAft>
                          <a:spcPts val="0"/>
                        </a:spcAft>
                      </a:pPr>
                      <a:r>
                        <a:rPr lang="en-US" sz="1600">
                          <a:effectLst/>
                        </a:rPr>
                        <a:t>Satan</a:t>
                      </a:r>
                      <a:endParaRPr lang="en-US" sz="1600">
                        <a:effectLst/>
                        <a:latin typeface="Times New Roman"/>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Torment, oppress</a:t>
                      </a:r>
                      <a:endParaRPr lang="en-US" sz="1600">
                        <a:effectLst/>
                        <a:latin typeface="Times New Roman"/>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“Shock and freeze”</a:t>
                      </a:r>
                      <a:endParaRPr lang="en-US" sz="1600">
                        <a:effectLst/>
                        <a:latin typeface="Times New Roman"/>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Fear, sickness, catastrophes</a:t>
                      </a:r>
                      <a:endParaRPr lang="en-US" sz="1600">
                        <a:effectLst/>
                        <a:latin typeface="Times New Roman"/>
                        <a:ea typeface="Calibri"/>
                        <a:cs typeface="Times New Roman"/>
                      </a:endParaRPr>
                    </a:p>
                  </a:txBody>
                  <a:tcPr marL="68580" marR="68580" marT="0" marB="0"/>
                </a:tc>
              </a:tr>
              <a:tr h="539352">
                <a:tc>
                  <a:txBody>
                    <a:bodyPr/>
                    <a:lstStyle/>
                    <a:p>
                      <a:pPr marL="0" marR="0">
                        <a:lnSpc>
                          <a:spcPct val="107000"/>
                        </a:lnSpc>
                        <a:spcBef>
                          <a:spcPts val="0"/>
                        </a:spcBef>
                        <a:spcAft>
                          <a:spcPts val="0"/>
                        </a:spcAft>
                      </a:pPr>
                      <a:r>
                        <a:rPr lang="en-US" sz="1600">
                          <a:effectLst/>
                        </a:rPr>
                        <a:t>Belial</a:t>
                      </a:r>
                      <a:endParaRPr lang="en-US" sz="1600">
                        <a:effectLst/>
                        <a:latin typeface="Times New Roman"/>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Captivate, swallow</a:t>
                      </a:r>
                      <a:endParaRPr lang="en-US" sz="1600">
                        <a:effectLst/>
                        <a:latin typeface="Times New Roman"/>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“Corrupt and distress”</a:t>
                      </a:r>
                      <a:endParaRPr lang="en-US" sz="1600">
                        <a:effectLst/>
                        <a:latin typeface="Times New Roman"/>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Unworthiness, addictions, perversity</a:t>
                      </a:r>
                      <a:endParaRPr lang="en-US" sz="1600">
                        <a:effectLst/>
                        <a:latin typeface="Times New Roman"/>
                        <a:ea typeface="Calibri"/>
                        <a:cs typeface="Times New Roman"/>
                      </a:endParaRPr>
                    </a:p>
                  </a:txBody>
                  <a:tcPr marL="68580" marR="68580" marT="0" marB="0"/>
                </a:tc>
              </a:tr>
              <a:tr h="717489">
                <a:tc>
                  <a:txBody>
                    <a:bodyPr/>
                    <a:lstStyle/>
                    <a:p>
                      <a:pPr marL="0" marR="0">
                        <a:lnSpc>
                          <a:spcPct val="107000"/>
                        </a:lnSpc>
                        <a:spcBef>
                          <a:spcPts val="0"/>
                        </a:spcBef>
                        <a:spcAft>
                          <a:spcPts val="0"/>
                        </a:spcAft>
                      </a:pPr>
                      <a:r>
                        <a:rPr lang="en-US" sz="1600">
                          <a:effectLst/>
                        </a:rPr>
                        <a:t>Serpent</a:t>
                      </a:r>
                      <a:endParaRPr lang="en-US" sz="1600">
                        <a:effectLst/>
                        <a:latin typeface="Times New Roman"/>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Deceive, blind</a:t>
                      </a:r>
                      <a:endParaRPr lang="en-US" sz="1600">
                        <a:effectLst/>
                        <a:latin typeface="Times New Roman"/>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“Dazzle and blind”</a:t>
                      </a:r>
                      <a:endParaRPr lang="en-US" sz="1600">
                        <a:effectLst/>
                        <a:latin typeface="Times New Roman"/>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dirty="0">
                          <a:effectLst/>
                        </a:rPr>
                        <a:t>Counterfeit religion, lies, occult, witchcraft</a:t>
                      </a:r>
                      <a:endParaRPr lang="en-US" sz="16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79281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Armor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4945861"/>
              </p:ext>
            </p:extLst>
          </p:nvPr>
        </p:nvGraphicFramePr>
        <p:xfrm>
          <a:off x="762000" y="1447800"/>
          <a:ext cx="6934199" cy="4875903"/>
        </p:xfrm>
        <a:graphic>
          <a:graphicData uri="http://schemas.openxmlformats.org/drawingml/2006/table">
            <a:tbl>
              <a:tblPr firstRow="1" firstCol="1" lastRow="1" lastCol="1" bandRow="1" bandCol="1">
                <a:tableStyleId>{5C22544A-7EE6-4342-B048-85BDC9FD1C3A}</a:tableStyleId>
              </a:tblPr>
              <a:tblGrid>
                <a:gridCol w="2292658"/>
                <a:gridCol w="4641541"/>
              </a:tblGrid>
              <a:tr h="287814">
                <a:tc>
                  <a:txBody>
                    <a:bodyPr/>
                    <a:lstStyle/>
                    <a:p>
                      <a:pPr marL="0" marR="0" algn="ctr">
                        <a:spcBef>
                          <a:spcPts val="0"/>
                        </a:spcBef>
                        <a:spcAft>
                          <a:spcPts val="0"/>
                        </a:spcAft>
                      </a:pPr>
                      <a:r>
                        <a:rPr lang="en-US" sz="1800" dirty="0">
                          <a:effectLst/>
                        </a:rPr>
                        <a:t>Piece of armor</a:t>
                      </a:r>
                      <a:endParaRPr lang="en-US" sz="18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800">
                          <a:effectLst/>
                        </a:rPr>
                        <a:t>How armor works</a:t>
                      </a:r>
                      <a:endParaRPr lang="en-US" sz="1800">
                        <a:effectLst/>
                        <a:latin typeface="Times New Roman"/>
                        <a:ea typeface="Calibri"/>
                        <a:cs typeface="Times New Roman"/>
                      </a:endParaRPr>
                    </a:p>
                  </a:txBody>
                  <a:tcPr marL="68580" marR="68580" marT="0" marB="0"/>
                </a:tc>
              </a:tr>
              <a:tr h="575628">
                <a:tc>
                  <a:txBody>
                    <a:bodyPr/>
                    <a:lstStyle/>
                    <a:p>
                      <a:pPr marL="0" marR="0">
                        <a:spcBef>
                          <a:spcPts val="0"/>
                        </a:spcBef>
                        <a:spcAft>
                          <a:spcPts val="0"/>
                        </a:spcAft>
                      </a:pPr>
                      <a:r>
                        <a:rPr lang="en-US" sz="1800" dirty="0">
                          <a:effectLst/>
                        </a:rPr>
                        <a:t>Girdle</a:t>
                      </a:r>
                      <a:endParaRPr lang="en-US" sz="1800" dirty="0">
                        <a:effectLst/>
                        <a:latin typeface="Times New Roman"/>
                        <a:ea typeface="Calibri"/>
                        <a:cs typeface="Times New Roman"/>
                      </a:endParaRPr>
                    </a:p>
                  </a:txBody>
                  <a:tcPr marL="68580" marR="68580" marT="0" marB="0"/>
                </a:tc>
                <a:tc>
                  <a:txBody>
                    <a:bodyPr/>
                    <a:lstStyle/>
                    <a:p>
                      <a:pPr marL="0" marR="0">
                        <a:spcBef>
                          <a:spcPts val="0"/>
                        </a:spcBef>
                        <a:spcAft>
                          <a:spcPts val="0"/>
                        </a:spcAft>
                      </a:pPr>
                      <a:r>
                        <a:rPr lang="en-US" sz="1800">
                          <a:effectLst/>
                        </a:rPr>
                        <a:t>God’s faithfulness to his Word is the source of our strength. </a:t>
                      </a:r>
                      <a:endParaRPr lang="en-US" sz="1800">
                        <a:effectLst/>
                        <a:latin typeface="Times New Roman"/>
                        <a:ea typeface="Calibri"/>
                        <a:cs typeface="Times New Roman"/>
                      </a:endParaRPr>
                    </a:p>
                  </a:txBody>
                  <a:tcPr marL="68580" marR="68580" marT="0" marB="0"/>
                </a:tc>
              </a:tr>
              <a:tr h="863441">
                <a:tc>
                  <a:txBody>
                    <a:bodyPr/>
                    <a:lstStyle/>
                    <a:p>
                      <a:pPr marL="0" marR="0">
                        <a:spcBef>
                          <a:spcPts val="0"/>
                        </a:spcBef>
                        <a:spcAft>
                          <a:spcPts val="0"/>
                        </a:spcAft>
                      </a:pPr>
                      <a:r>
                        <a:rPr lang="en-US" sz="1800">
                          <a:effectLst/>
                        </a:rPr>
                        <a:t>Breastplate</a:t>
                      </a:r>
                      <a:endParaRPr lang="en-US" sz="1800">
                        <a:effectLst/>
                        <a:latin typeface="Times New Roman"/>
                        <a:ea typeface="Calibri"/>
                        <a:cs typeface="Times New Roman"/>
                      </a:endParaRPr>
                    </a:p>
                  </a:txBody>
                  <a:tcPr marL="68580" marR="68580" marT="0" marB="0"/>
                </a:tc>
                <a:tc>
                  <a:txBody>
                    <a:bodyPr/>
                    <a:lstStyle/>
                    <a:p>
                      <a:pPr marL="0" marR="0">
                        <a:spcBef>
                          <a:spcPts val="0"/>
                        </a:spcBef>
                        <a:spcAft>
                          <a:spcPts val="0"/>
                        </a:spcAft>
                      </a:pPr>
                      <a:r>
                        <a:rPr lang="en-US" sz="1800">
                          <a:effectLst/>
                        </a:rPr>
                        <a:t>God’s legal requirement for justice is paid for in Jesus Christ and protects the heart and vital organs. </a:t>
                      </a:r>
                      <a:endParaRPr lang="en-US" sz="1800">
                        <a:effectLst/>
                        <a:latin typeface="Times New Roman"/>
                        <a:ea typeface="Calibri"/>
                        <a:cs typeface="Times New Roman"/>
                      </a:endParaRPr>
                    </a:p>
                  </a:txBody>
                  <a:tcPr marL="68580" marR="68580" marT="0" marB="0"/>
                </a:tc>
              </a:tr>
              <a:tr h="863441">
                <a:tc>
                  <a:txBody>
                    <a:bodyPr/>
                    <a:lstStyle/>
                    <a:p>
                      <a:pPr marL="0" marR="0">
                        <a:spcBef>
                          <a:spcPts val="0"/>
                        </a:spcBef>
                        <a:spcAft>
                          <a:spcPts val="0"/>
                        </a:spcAft>
                      </a:pPr>
                      <a:r>
                        <a:rPr lang="en-US" sz="1800">
                          <a:effectLst/>
                        </a:rPr>
                        <a:t>Sandals</a:t>
                      </a:r>
                      <a:endParaRPr lang="en-US" sz="1800">
                        <a:effectLst/>
                        <a:latin typeface="Times New Roman"/>
                        <a:ea typeface="Calibri"/>
                        <a:cs typeface="Times New Roman"/>
                      </a:endParaRPr>
                    </a:p>
                  </a:txBody>
                  <a:tcPr marL="68580" marR="68580" marT="0" marB="0"/>
                </a:tc>
                <a:tc>
                  <a:txBody>
                    <a:bodyPr/>
                    <a:lstStyle/>
                    <a:p>
                      <a:pPr marL="0" marR="0">
                        <a:spcBef>
                          <a:spcPts val="0"/>
                        </a:spcBef>
                        <a:spcAft>
                          <a:spcPts val="0"/>
                        </a:spcAft>
                      </a:pPr>
                      <a:r>
                        <a:rPr lang="en-US" sz="1800">
                          <a:effectLst/>
                        </a:rPr>
                        <a:t>Everyone has a place in the body of Christ, which brings peace and is a firm platform to stand upon.</a:t>
                      </a:r>
                      <a:endParaRPr lang="en-US" sz="1800">
                        <a:effectLst/>
                        <a:latin typeface="Times New Roman"/>
                        <a:ea typeface="Calibri"/>
                        <a:cs typeface="Times New Roman"/>
                      </a:endParaRPr>
                    </a:p>
                  </a:txBody>
                  <a:tcPr marL="68580" marR="68580" marT="0" marB="0"/>
                </a:tc>
              </a:tr>
              <a:tr h="863441">
                <a:tc>
                  <a:txBody>
                    <a:bodyPr/>
                    <a:lstStyle/>
                    <a:p>
                      <a:pPr marL="0" marR="0">
                        <a:spcBef>
                          <a:spcPts val="0"/>
                        </a:spcBef>
                        <a:spcAft>
                          <a:spcPts val="0"/>
                        </a:spcAft>
                      </a:pPr>
                      <a:r>
                        <a:rPr lang="en-US" sz="1800">
                          <a:effectLst/>
                        </a:rPr>
                        <a:t>Shield</a:t>
                      </a:r>
                      <a:endParaRPr lang="en-US" sz="1800">
                        <a:effectLst/>
                        <a:latin typeface="Times New Roman"/>
                        <a:ea typeface="Calibri"/>
                        <a:cs typeface="Times New Roman"/>
                      </a:endParaRPr>
                    </a:p>
                  </a:txBody>
                  <a:tcPr marL="68580" marR="68580" marT="0" marB="0"/>
                </a:tc>
                <a:tc>
                  <a:txBody>
                    <a:bodyPr/>
                    <a:lstStyle/>
                    <a:p>
                      <a:pPr marL="0" marR="0">
                        <a:spcBef>
                          <a:spcPts val="0"/>
                        </a:spcBef>
                        <a:spcAft>
                          <a:spcPts val="0"/>
                        </a:spcAft>
                      </a:pPr>
                      <a:r>
                        <a:rPr lang="en-US" sz="1800">
                          <a:effectLst/>
                        </a:rPr>
                        <a:t>The name of Jesus Christ and the nine manifestations of the Spirit extinguish specific attacks. </a:t>
                      </a:r>
                      <a:endParaRPr lang="en-US" sz="1800">
                        <a:effectLst/>
                        <a:latin typeface="Times New Roman"/>
                        <a:ea typeface="Calibri"/>
                        <a:cs typeface="Times New Roman"/>
                      </a:endParaRPr>
                    </a:p>
                  </a:txBody>
                  <a:tcPr marL="68580" marR="68580" marT="0" marB="0"/>
                </a:tc>
              </a:tr>
              <a:tr h="575628">
                <a:tc>
                  <a:txBody>
                    <a:bodyPr/>
                    <a:lstStyle/>
                    <a:p>
                      <a:pPr marL="0" marR="0">
                        <a:spcBef>
                          <a:spcPts val="0"/>
                        </a:spcBef>
                        <a:spcAft>
                          <a:spcPts val="0"/>
                        </a:spcAft>
                      </a:pPr>
                      <a:r>
                        <a:rPr lang="en-US" sz="1800">
                          <a:effectLst/>
                        </a:rPr>
                        <a:t>Helmet</a:t>
                      </a:r>
                      <a:endParaRPr lang="en-US" sz="1800">
                        <a:effectLst/>
                        <a:latin typeface="Times New Roman"/>
                        <a:ea typeface="Calibri"/>
                        <a:cs typeface="Times New Roman"/>
                      </a:endParaRPr>
                    </a:p>
                  </a:txBody>
                  <a:tcPr marL="68580" marR="68580" marT="0" marB="0"/>
                </a:tc>
                <a:tc>
                  <a:txBody>
                    <a:bodyPr/>
                    <a:lstStyle/>
                    <a:p>
                      <a:pPr marL="0" marR="0">
                        <a:spcBef>
                          <a:spcPts val="0"/>
                        </a:spcBef>
                        <a:spcAft>
                          <a:spcPts val="0"/>
                        </a:spcAft>
                      </a:pPr>
                      <a:r>
                        <a:rPr lang="en-US" sz="1800">
                          <a:effectLst/>
                        </a:rPr>
                        <a:t>Redemption now and in the future protects our mind. </a:t>
                      </a:r>
                      <a:endParaRPr lang="en-US" sz="1800">
                        <a:effectLst/>
                        <a:latin typeface="Times New Roman"/>
                        <a:ea typeface="Calibri"/>
                        <a:cs typeface="Times New Roman"/>
                      </a:endParaRPr>
                    </a:p>
                  </a:txBody>
                  <a:tcPr marL="68580" marR="68580" marT="0" marB="0"/>
                </a:tc>
              </a:tr>
              <a:tr h="846510">
                <a:tc>
                  <a:txBody>
                    <a:bodyPr/>
                    <a:lstStyle/>
                    <a:p>
                      <a:pPr marL="0" marR="0">
                        <a:spcBef>
                          <a:spcPts val="0"/>
                        </a:spcBef>
                        <a:spcAft>
                          <a:spcPts val="0"/>
                        </a:spcAft>
                      </a:pPr>
                      <a:r>
                        <a:rPr lang="en-US" sz="1800">
                          <a:effectLst/>
                        </a:rPr>
                        <a:t>Sword</a:t>
                      </a:r>
                      <a:endParaRPr lang="en-US" sz="1800">
                        <a:effectLst/>
                        <a:latin typeface="Times New Roman"/>
                        <a:ea typeface="Calibri"/>
                        <a:cs typeface="Times New Roman"/>
                      </a:endParaRPr>
                    </a:p>
                  </a:txBody>
                  <a:tcPr marL="68580" marR="68580" marT="0" marB="0"/>
                </a:tc>
                <a:tc>
                  <a:txBody>
                    <a:bodyPr/>
                    <a:lstStyle/>
                    <a:p>
                      <a:pPr marL="0" marR="0">
                        <a:spcBef>
                          <a:spcPts val="0"/>
                        </a:spcBef>
                        <a:spcAft>
                          <a:spcPts val="0"/>
                        </a:spcAft>
                      </a:pPr>
                      <a:r>
                        <a:rPr lang="en-US" sz="1800" dirty="0">
                          <a:effectLst/>
                        </a:rPr>
                        <a:t>The living Word, “it is written,” can be used in any situation to separate truth from lies. </a:t>
                      </a:r>
                      <a:endParaRPr lang="en-US" sz="18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959924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Ephesians 6:10</a:t>
            </a:r>
            <a:endParaRPr lang="en-US" dirty="0"/>
          </a:p>
        </p:txBody>
      </p:sp>
      <p:sp>
        <p:nvSpPr>
          <p:cNvPr id="3" name="Content Placeholder 2"/>
          <p:cNvSpPr>
            <a:spLocks noGrp="1"/>
          </p:cNvSpPr>
          <p:nvPr>
            <p:ph idx="1"/>
          </p:nvPr>
        </p:nvSpPr>
        <p:spPr/>
        <p:txBody>
          <a:bodyPr>
            <a:normAutofit/>
          </a:bodyPr>
          <a:lstStyle/>
          <a:p>
            <a:r>
              <a:rPr lang="en-US" sz="4000" dirty="0" smtClean="0"/>
              <a:t>From </a:t>
            </a:r>
            <a:r>
              <a:rPr lang="en-US" sz="4000" dirty="0"/>
              <a:t>now on, my brothers, be strong in our Lord and in the immensity of his </a:t>
            </a:r>
            <a:r>
              <a:rPr lang="en-US" sz="4000" dirty="0" smtClean="0"/>
              <a:t>power</a:t>
            </a:r>
            <a:endParaRPr lang="en-US" sz="4000" dirty="0"/>
          </a:p>
        </p:txBody>
      </p:sp>
    </p:spTree>
    <p:extLst>
      <p:ext uri="{BB962C8B-B14F-4D97-AF65-F5344CB8AC3E}">
        <p14:creationId xmlns:p14="http://schemas.microsoft.com/office/powerpoint/2010/main" val="2585162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Dressed for Success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09801" y="1295401"/>
            <a:ext cx="3441130" cy="5105398"/>
          </a:xfrm>
        </p:spPr>
      </p:pic>
    </p:spTree>
    <p:extLst>
      <p:ext uri="{BB962C8B-B14F-4D97-AF65-F5344CB8AC3E}">
        <p14:creationId xmlns:p14="http://schemas.microsoft.com/office/powerpoint/2010/main" val="4191954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 On</a:t>
            </a:r>
            <a:endParaRPr lang="en-US" dirty="0"/>
          </a:p>
        </p:txBody>
      </p:sp>
      <p:sp>
        <p:nvSpPr>
          <p:cNvPr id="3" name="Content Placeholder 2"/>
          <p:cNvSpPr>
            <a:spLocks noGrp="1"/>
          </p:cNvSpPr>
          <p:nvPr>
            <p:ph idx="1"/>
          </p:nvPr>
        </p:nvSpPr>
        <p:spPr/>
        <p:txBody>
          <a:bodyPr>
            <a:normAutofit/>
          </a:bodyPr>
          <a:lstStyle/>
          <a:p>
            <a:r>
              <a:rPr lang="en-US" sz="3600" dirty="0" smtClean="0"/>
              <a:t>The new man (</a:t>
            </a:r>
            <a:r>
              <a:rPr lang="en-US" sz="3600" dirty="0" err="1" smtClean="0"/>
              <a:t>Eph</a:t>
            </a:r>
            <a:r>
              <a:rPr lang="en-US" sz="3600" dirty="0" smtClean="0"/>
              <a:t> 4:24) =</a:t>
            </a:r>
          </a:p>
          <a:p>
            <a:endParaRPr lang="en-US" sz="3600" dirty="0" smtClean="0"/>
          </a:p>
          <a:p>
            <a:r>
              <a:rPr lang="en-US" sz="3600" dirty="0" smtClean="0"/>
              <a:t>The Lord Jesus Christ (Rom 13:14) =</a:t>
            </a:r>
          </a:p>
          <a:p>
            <a:endParaRPr lang="en-US" sz="3600" dirty="0" smtClean="0"/>
          </a:p>
          <a:p>
            <a:r>
              <a:rPr lang="en-US" sz="3600" dirty="0" smtClean="0"/>
              <a:t>Armor of light (Rom 13:12) =</a:t>
            </a:r>
          </a:p>
          <a:p>
            <a:endParaRPr lang="en-US" sz="3600" dirty="0" smtClean="0"/>
          </a:p>
          <a:p>
            <a:r>
              <a:rPr lang="en-US" sz="3600" dirty="0" smtClean="0"/>
              <a:t>Armor of God (</a:t>
            </a:r>
            <a:r>
              <a:rPr lang="en-US" sz="3600" dirty="0" err="1" smtClean="0"/>
              <a:t>Eph</a:t>
            </a:r>
            <a:r>
              <a:rPr lang="en-US" sz="3600" dirty="0" smtClean="0"/>
              <a:t> 6:11,13)</a:t>
            </a:r>
            <a:endParaRPr lang="en-US" sz="3600" dirty="0"/>
          </a:p>
        </p:txBody>
      </p:sp>
    </p:spTree>
    <p:extLst>
      <p:ext uri="{BB962C8B-B14F-4D97-AF65-F5344CB8AC3E}">
        <p14:creationId xmlns:p14="http://schemas.microsoft.com/office/powerpoint/2010/main" val="1819512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Armor of God Overview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2388259"/>
              </p:ext>
            </p:extLst>
          </p:nvPr>
        </p:nvGraphicFramePr>
        <p:xfrm>
          <a:off x="762000" y="1447800"/>
          <a:ext cx="6324601" cy="4907280"/>
        </p:xfrm>
        <a:graphic>
          <a:graphicData uri="http://schemas.openxmlformats.org/drawingml/2006/table">
            <a:tbl>
              <a:tblPr firstRow="1" firstCol="1" bandRow="1">
                <a:tableStyleId>{5C22544A-7EE6-4342-B048-85BDC9FD1C3A}</a:tableStyleId>
              </a:tblPr>
              <a:tblGrid>
                <a:gridCol w="416932"/>
                <a:gridCol w="807282"/>
                <a:gridCol w="1202950"/>
                <a:gridCol w="1148271"/>
                <a:gridCol w="1359394"/>
                <a:gridCol w="1389772"/>
              </a:tblGrid>
              <a:tr h="685800">
                <a:tc>
                  <a:txBody>
                    <a:bodyPr/>
                    <a:lstStyle/>
                    <a:p>
                      <a:pPr marL="0" marR="0" algn="l">
                        <a:spcBef>
                          <a:spcPts val="0"/>
                        </a:spcBef>
                        <a:spcAft>
                          <a:spcPts val="0"/>
                        </a:spcAft>
                      </a:pPr>
                      <a:r>
                        <a:rPr lang="en-US" sz="1600" dirty="0">
                          <a:effectLst/>
                        </a:rPr>
                        <a:t> </a:t>
                      </a:r>
                      <a:endParaRPr lang="en-US" sz="1600" dirty="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a:effectLst/>
                        </a:rPr>
                        <a:t> </a:t>
                      </a:r>
                      <a:endParaRPr lang="en-US" sz="160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a:effectLst/>
                        </a:rPr>
                        <a:t>ACTION WE TAKE</a:t>
                      </a:r>
                      <a:endParaRPr lang="en-US" sz="160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a:effectLst/>
                        </a:rPr>
                        <a:t>PIECE OF ARMOR</a:t>
                      </a:r>
                      <a:endParaRPr lang="en-US" sz="160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a:effectLst/>
                        </a:rPr>
                        <a:t>SPIRITUAL CLOTHING</a:t>
                      </a:r>
                      <a:endParaRPr lang="en-US" sz="160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a:effectLst/>
                        </a:rPr>
                        <a:t>AGAINST PRINCIPALITY</a:t>
                      </a:r>
                      <a:endParaRPr lang="en-US" sz="1600">
                        <a:effectLst/>
                        <a:latin typeface="Times New Roman"/>
                        <a:ea typeface="Calibri"/>
                        <a:cs typeface="Times New Roman"/>
                      </a:endParaRPr>
                    </a:p>
                  </a:txBody>
                  <a:tcPr marL="68580" marR="68580" marT="0" marB="0"/>
                </a:tc>
              </a:tr>
              <a:tr h="609600">
                <a:tc>
                  <a:txBody>
                    <a:bodyPr/>
                    <a:lstStyle/>
                    <a:p>
                      <a:pPr marL="0" marR="0" algn="l">
                        <a:spcBef>
                          <a:spcPts val="0"/>
                        </a:spcBef>
                        <a:spcAft>
                          <a:spcPts val="0"/>
                        </a:spcAft>
                      </a:pPr>
                      <a:r>
                        <a:rPr lang="en-US" sz="1600">
                          <a:effectLst/>
                        </a:rPr>
                        <a:t>A</a:t>
                      </a:r>
                      <a:endParaRPr lang="en-US" sz="160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a:effectLst/>
                        </a:rPr>
                        <a:t>Lord</a:t>
                      </a:r>
                      <a:endParaRPr lang="en-US" sz="160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dirty="0">
                          <a:effectLst/>
                        </a:rPr>
                        <a:t>Gird your loins</a:t>
                      </a:r>
                      <a:endParaRPr lang="en-US" sz="1600" dirty="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a:effectLst/>
                        </a:rPr>
                        <a:t>belt</a:t>
                      </a:r>
                      <a:endParaRPr lang="en-US" sz="160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a:effectLst/>
                        </a:rPr>
                        <a:t>of truth (faithfulness) </a:t>
                      </a:r>
                      <a:endParaRPr lang="en-US" sz="160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a:effectLst/>
                        </a:rPr>
                        <a:t>Beelzebub</a:t>
                      </a:r>
                      <a:endParaRPr lang="en-US" sz="1600">
                        <a:effectLst/>
                        <a:latin typeface="Times New Roman"/>
                        <a:ea typeface="Calibri"/>
                        <a:cs typeface="Times New Roman"/>
                      </a:endParaRPr>
                    </a:p>
                  </a:txBody>
                  <a:tcPr marL="68580" marR="68580" marT="0" marB="0"/>
                </a:tc>
              </a:tr>
              <a:tr h="609600">
                <a:tc>
                  <a:txBody>
                    <a:bodyPr/>
                    <a:lstStyle/>
                    <a:p>
                      <a:pPr marL="0" marR="0" algn="l">
                        <a:spcBef>
                          <a:spcPts val="0"/>
                        </a:spcBef>
                        <a:spcAft>
                          <a:spcPts val="0"/>
                        </a:spcAft>
                      </a:pPr>
                      <a:r>
                        <a:rPr lang="en-US" sz="1600">
                          <a:effectLst/>
                        </a:rPr>
                        <a:t>B</a:t>
                      </a:r>
                      <a:endParaRPr lang="en-US" sz="160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a:effectLst/>
                        </a:rPr>
                        <a:t>Jesus</a:t>
                      </a:r>
                      <a:endParaRPr lang="en-US" sz="160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dirty="0">
                          <a:effectLst/>
                        </a:rPr>
                        <a:t>Put on</a:t>
                      </a:r>
                      <a:endParaRPr lang="en-US" sz="1600" dirty="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a:effectLst/>
                        </a:rPr>
                        <a:t>breastplate </a:t>
                      </a:r>
                      <a:endParaRPr lang="en-US" sz="160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a:effectLst/>
                        </a:rPr>
                        <a:t>of justification</a:t>
                      </a:r>
                      <a:endParaRPr lang="en-US" sz="160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a:effectLst/>
                        </a:rPr>
                        <a:t>Devil</a:t>
                      </a:r>
                      <a:endParaRPr lang="en-US" sz="1600">
                        <a:effectLst/>
                        <a:latin typeface="Times New Roman"/>
                        <a:ea typeface="Calibri"/>
                        <a:cs typeface="Times New Roman"/>
                      </a:endParaRPr>
                    </a:p>
                  </a:txBody>
                  <a:tcPr marL="68580" marR="68580" marT="0" marB="0"/>
                </a:tc>
              </a:tr>
              <a:tr h="685800">
                <a:tc>
                  <a:txBody>
                    <a:bodyPr/>
                    <a:lstStyle/>
                    <a:p>
                      <a:pPr marL="0" marR="0" algn="l">
                        <a:spcBef>
                          <a:spcPts val="0"/>
                        </a:spcBef>
                        <a:spcAft>
                          <a:spcPts val="0"/>
                        </a:spcAft>
                      </a:pPr>
                      <a:r>
                        <a:rPr lang="en-US" sz="1600">
                          <a:effectLst/>
                        </a:rPr>
                        <a:t>C</a:t>
                      </a:r>
                      <a:endParaRPr lang="en-US" sz="160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a:effectLst/>
                        </a:rPr>
                        <a:t>Christ</a:t>
                      </a:r>
                      <a:endParaRPr lang="en-US" sz="160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a:effectLst/>
                        </a:rPr>
                        <a:t>Bind on</a:t>
                      </a:r>
                      <a:endParaRPr lang="en-US" sz="160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a:effectLst/>
                        </a:rPr>
                        <a:t>sandals</a:t>
                      </a:r>
                      <a:endParaRPr lang="en-US" sz="160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a:effectLst/>
                        </a:rPr>
                        <a:t>of the firm platform of the gospel of peace</a:t>
                      </a:r>
                      <a:endParaRPr lang="en-US" sz="160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a:effectLst/>
                        </a:rPr>
                        <a:t>Dragon</a:t>
                      </a:r>
                      <a:endParaRPr lang="en-US" sz="1600">
                        <a:effectLst/>
                        <a:latin typeface="Times New Roman"/>
                        <a:ea typeface="Calibri"/>
                        <a:cs typeface="Times New Roman"/>
                      </a:endParaRPr>
                    </a:p>
                  </a:txBody>
                  <a:tcPr marL="68580" marR="68580" marT="0" marB="0"/>
                </a:tc>
              </a:tr>
              <a:tr h="609600">
                <a:tc>
                  <a:txBody>
                    <a:bodyPr/>
                    <a:lstStyle/>
                    <a:p>
                      <a:pPr marL="0" marR="0" algn="l">
                        <a:spcBef>
                          <a:spcPts val="0"/>
                        </a:spcBef>
                        <a:spcAft>
                          <a:spcPts val="0"/>
                        </a:spcAft>
                      </a:pPr>
                      <a:r>
                        <a:rPr lang="en-US" sz="1600">
                          <a:effectLst/>
                        </a:rPr>
                        <a:t>C</a:t>
                      </a:r>
                      <a:endParaRPr lang="en-US" sz="160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a:effectLst/>
                        </a:rPr>
                        <a:t>Christ</a:t>
                      </a:r>
                      <a:endParaRPr lang="en-US" sz="160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a:effectLst/>
                        </a:rPr>
                        <a:t>Raise up</a:t>
                      </a:r>
                      <a:endParaRPr lang="en-US" sz="160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a:effectLst/>
                        </a:rPr>
                        <a:t>shield </a:t>
                      </a:r>
                      <a:endParaRPr lang="en-US" sz="160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a:effectLst/>
                        </a:rPr>
                        <a:t>of the name of Jesus Christ</a:t>
                      </a:r>
                      <a:endParaRPr lang="en-US" sz="160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a:effectLst/>
                        </a:rPr>
                        <a:t>Satan</a:t>
                      </a:r>
                      <a:endParaRPr lang="en-US" sz="1600">
                        <a:effectLst/>
                        <a:latin typeface="Times New Roman"/>
                        <a:ea typeface="Calibri"/>
                        <a:cs typeface="Times New Roman"/>
                      </a:endParaRPr>
                    </a:p>
                  </a:txBody>
                  <a:tcPr marL="68580" marR="68580" marT="0" marB="0"/>
                </a:tc>
              </a:tr>
              <a:tr h="685800">
                <a:tc>
                  <a:txBody>
                    <a:bodyPr/>
                    <a:lstStyle/>
                    <a:p>
                      <a:pPr marL="0" marR="0" algn="l">
                        <a:spcBef>
                          <a:spcPts val="0"/>
                        </a:spcBef>
                        <a:spcAft>
                          <a:spcPts val="0"/>
                        </a:spcAft>
                      </a:pPr>
                      <a:r>
                        <a:rPr lang="en-US" sz="1600">
                          <a:effectLst/>
                        </a:rPr>
                        <a:t>B</a:t>
                      </a:r>
                      <a:endParaRPr lang="en-US" sz="160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a:effectLst/>
                        </a:rPr>
                        <a:t>Jesus</a:t>
                      </a:r>
                      <a:endParaRPr lang="en-US" sz="160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a:effectLst/>
                        </a:rPr>
                        <a:t>Set on your head</a:t>
                      </a:r>
                      <a:endParaRPr lang="en-US" sz="160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a:effectLst/>
                        </a:rPr>
                        <a:t>helmet </a:t>
                      </a:r>
                      <a:endParaRPr lang="en-US" sz="160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a:effectLst/>
                        </a:rPr>
                        <a:t>of redemption</a:t>
                      </a:r>
                      <a:endParaRPr lang="en-US" sz="160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a:effectLst/>
                        </a:rPr>
                        <a:t>Belial</a:t>
                      </a:r>
                      <a:endParaRPr lang="en-US" sz="1600">
                        <a:effectLst/>
                        <a:latin typeface="Times New Roman"/>
                        <a:ea typeface="Calibri"/>
                        <a:cs typeface="Times New Roman"/>
                      </a:endParaRPr>
                    </a:p>
                  </a:txBody>
                  <a:tcPr marL="68580" marR="68580" marT="0" marB="0"/>
                </a:tc>
              </a:tr>
              <a:tr h="685800">
                <a:tc>
                  <a:txBody>
                    <a:bodyPr/>
                    <a:lstStyle/>
                    <a:p>
                      <a:pPr marL="0" marR="0" algn="l">
                        <a:spcBef>
                          <a:spcPts val="0"/>
                        </a:spcBef>
                        <a:spcAft>
                          <a:spcPts val="0"/>
                        </a:spcAft>
                      </a:pPr>
                      <a:r>
                        <a:rPr lang="en-US" sz="1600">
                          <a:effectLst/>
                        </a:rPr>
                        <a:t>A</a:t>
                      </a:r>
                      <a:endParaRPr lang="en-US" sz="160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a:effectLst/>
                        </a:rPr>
                        <a:t>Lord</a:t>
                      </a:r>
                      <a:endParaRPr lang="en-US" sz="160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a:effectLst/>
                        </a:rPr>
                        <a:t>Take hold of, clasp</a:t>
                      </a:r>
                      <a:endParaRPr lang="en-US" sz="160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a:effectLst/>
                        </a:rPr>
                        <a:t>sword</a:t>
                      </a:r>
                      <a:endParaRPr lang="en-US" sz="160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a:effectLst/>
                        </a:rPr>
                        <a:t>of the Spirit, the living Word</a:t>
                      </a:r>
                      <a:endParaRPr lang="en-US" sz="1600">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600" dirty="0">
                          <a:effectLst/>
                        </a:rPr>
                        <a:t>Serpent</a:t>
                      </a:r>
                      <a:endParaRPr lang="en-US" sz="16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719181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Ephesian 6:11-13</a:t>
            </a:r>
            <a:endParaRPr lang="en-US" dirty="0"/>
          </a:p>
        </p:txBody>
      </p:sp>
      <p:sp>
        <p:nvSpPr>
          <p:cNvPr id="3" name="Content Placeholder 2"/>
          <p:cNvSpPr>
            <a:spLocks noGrp="1"/>
          </p:cNvSpPr>
          <p:nvPr>
            <p:ph idx="1"/>
          </p:nvPr>
        </p:nvSpPr>
        <p:spPr/>
        <p:txBody>
          <a:bodyPr>
            <a:normAutofit lnSpcReduction="10000"/>
          </a:bodyPr>
          <a:lstStyle/>
          <a:p>
            <a:r>
              <a:rPr lang="en-US" sz="2800" i="1" dirty="0"/>
              <a:t>and put on the whole armor of God, so that you may be able to stand against the tactics of the Accuser,</a:t>
            </a:r>
            <a:endParaRPr lang="en-US" sz="2800" dirty="0"/>
          </a:p>
          <a:p>
            <a:r>
              <a:rPr lang="en-US" sz="2800" i="1" dirty="0"/>
              <a:t>because your struggle is not with flesh and blood, but with rulers and with authorities and with the possessors of this dark world and with the evil spirits that are under heaven.</a:t>
            </a:r>
            <a:endParaRPr lang="en-US" sz="2800" dirty="0"/>
          </a:p>
          <a:p>
            <a:r>
              <a:rPr lang="en-US" sz="2800" i="1" dirty="0"/>
              <a:t>Because of this, put on the whole armor of God, so that you will be able to engage the Evil [one] and, being prepared in everything, you will stand firm.</a:t>
            </a:r>
            <a:endParaRPr lang="en-US" sz="2800" dirty="0"/>
          </a:p>
          <a:p>
            <a:endParaRPr lang="en-US" dirty="0"/>
          </a:p>
        </p:txBody>
      </p:sp>
    </p:spTree>
    <p:extLst>
      <p:ext uri="{BB962C8B-B14F-4D97-AF65-F5344CB8AC3E}">
        <p14:creationId xmlns:p14="http://schemas.microsoft.com/office/powerpoint/2010/main" val="1027410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Belt of Truth</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39135" y="1600200"/>
            <a:ext cx="4456129" cy="4800600"/>
          </a:xfrm>
        </p:spPr>
      </p:pic>
    </p:spTree>
    <p:extLst>
      <p:ext uri="{BB962C8B-B14F-4D97-AF65-F5344CB8AC3E}">
        <p14:creationId xmlns:p14="http://schemas.microsoft.com/office/powerpoint/2010/main" val="226142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icture Placeholder 4"/>
          <p:cNvGraphicFramePr>
            <a:graphicFrameLocks noGrp="1"/>
          </p:cNvGraphicFramePr>
          <p:nvPr>
            <p:ph type="pic" idx="1"/>
            <p:extLst>
              <p:ext uri="{D42A27DB-BD31-4B8C-83A1-F6EECF244321}">
                <p14:modId xmlns:p14="http://schemas.microsoft.com/office/powerpoint/2010/main" val="1378500685"/>
              </p:ext>
            </p:extLst>
          </p:nvPr>
        </p:nvGraphicFramePr>
        <p:xfrm>
          <a:off x="381000" y="762000"/>
          <a:ext cx="7696201" cy="2819400"/>
        </p:xfrm>
        <a:graphic>
          <a:graphicData uri="http://schemas.openxmlformats.org/drawingml/2006/table">
            <a:tbl>
              <a:tblPr firstRow="1" firstCol="1" bandRow="1">
                <a:tableStyleId>{5C22544A-7EE6-4342-B048-85BDC9FD1C3A}</a:tableStyleId>
              </a:tblPr>
              <a:tblGrid>
                <a:gridCol w="1905000"/>
                <a:gridCol w="1642862"/>
                <a:gridCol w="2051251"/>
                <a:gridCol w="2097088"/>
              </a:tblGrid>
              <a:tr h="1295400">
                <a:tc>
                  <a:txBody>
                    <a:bodyPr/>
                    <a:lstStyle/>
                    <a:p>
                      <a:pPr marL="0" marR="0" algn="l">
                        <a:spcBef>
                          <a:spcPts val="0"/>
                        </a:spcBef>
                        <a:spcAft>
                          <a:spcPts val="0"/>
                        </a:spcAft>
                      </a:pPr>
                      <a:r>
                        <a:rPr lang="en-US" sz="2400" dirty="0">
                          <a:solidFill>
                            <a:sysClr val="windowText" lastClr="000000"/>
                          </a:solidFill>
                          <a:effectLst/>
                        </a:rPr>
                        <a:t>ACTION WE TAKE</a:t>
                      </a:r>
                      <a:endParaRPr lang="en-US" sz="2400" dirty="0">
                        <a:solidFill>
                          <a:sysClr val="windowText" lastClr="00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dirty="0">
                          <a:solidFill>
                            <a:sysClr val="windowText" lastClr="000000"/>
                          </a:solidFill>
                          <a:effectLst/>
                        </a:rPr>
                        <a:t>PIECE OF ARMOR</a:t>
                      </a:r>
                      <a:endParaRPr lang="en-US" sz="2400" dirty="0">
                        <a:solidFill>
                          <a:sysClr val="windowText" lastClr="00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dirty="0">
                          <a:solidFill>
                            <a:sysClr val="windowText" lastClr="000000"/>
                          </a:solidFill>
                          <a:effectLst/>
                        </a:rPr>
                        <a:t>SPIRITUAL CLOTHING</a:t>
                      </a:r>
                      <a:endParaRPr lang="en-US" sz="2400" dirty="0">
                        <a:solidFill>
                          <a:sysClr val="windowText" lastClr="00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dirty="0">
                          <a:solidFill>
                            <a:sysClr val="windowText" lastClr="000000"/>
                          </a:solidFill>
                          <a:effectLst/>
                        </a:rPr>
                        <a:t>AGAINST PRINCIPALITY</a:t>
                      </a:r>
                      <a:endParaRPr lang="en-US" sz="2400" dirty="0">
                        <a:solidFill>
                          <a:sysClr val="windowText" lastClr="00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1524000">
                <a:tc>
                  <a:txBody>
                    <a:bodyPr/>
                    <a:lstStyle/>
                    <a:p>
                      <a:pPr marL="0" marR="0" algn="l">
                        <a:spcBef>
                          <a:spcPts val="0"/>
                        </a:spcBef>
                        <a:spcAft>
                          <a:spcPts val="0"/>
                        </a:spcAft>
                      </a:pPr>
                      <a:r>
                        <a:rPr lang="en-US" sz="2400" dirty="0">
                          <a:solidFill>
                            <a:sysClr val="windowText" lastClr="000000"/>
                          </a:solidFill>
                          <a:effectLst/>
                        </a:rPr>
                        <a:t>Gird your </a:t>
                      </a:r>
                      <a:r>
                        <a:rPr lang="en-US" sz="2400" dirty="0" smtClean="0">
                          <a:solidFill>
                            <a:sysClr val="windowText" lastClr="000000"/>
                          </a:solidFill>
                          <a:effectLst/>
                        </a:rPr>
                        <a:t>loins (base decisions on)</a:t>
                      </a:r>
                      <a:endParaRPr lang="en-US" sz="2400" dirty="0">
                        <a:solidFill>
                          <a:sysClr val="windowText" lastClr="00000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dirty="0">
                          <a:solidFill>
                            <a:schemeClr val="tx1"/>
                          </a:solidFill>
                          <a:effectLst/>
                        </a:rPr>
                        <a:t>belt</a:t>
                      </a:r>
                      <a:endParaRPr lang="en-US" sz="2400" b="1" dirty="0">
                        <a:solidFill>
                          <a:schemeClr val="tx1"/>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a:solidFill>
                            <a:schemeClr val="tx1"/>
                          </a:solidFill>
                          <a:effectLst/>
                        </a:rPr>
                        <a:t>of truth (faithfulness)</a:t>
                      </a:r>
                      <a:endParaRPr lang="en-US" sz="2400" b="1">
                        <a:solidFill>
                          <a:schemeClr val="tx1"/>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400" b="1" dirty="0">
                          <a:solidFill>
                            <a:schemeClr val="tx1"/>
                          </a:solidFill>
                          <a:effectLst/>
                        </a:rPr>
                        <a:t>Beelzebub</a:t>
                      </a:r>
                      <a:endParaRPr lang="en-US" sz="2400" b="1" dirty="0">
                        <a:solidFill>
                          <a:schemeClr val="tx1"/>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3214174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184</TotalTime>
  <Words>724</Words>
  <Application>Microsoft Office PowerPoint</Application>
  <PresentationFormat>On-screen Show (4:3)</PresentationFormat>
  <Paragraphs>195</Paragraphs>
  <Slides>23</Slides>
  <Notes>17</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Adjacency</vt:lpstr>
      <vt:lpstr>THE ARMOR OF VICTORY</vt:lpstr>
      <vt:lpstr>The WHOLE Armor of God</vt:lpstr>
      <vt:lpstr>Ephesians 6:10</vt:lpstr>
      <vt:lpstr>Dressed for Success</vt:lpstr>
      <vt:lpstr>Put On</vt:lpstr>
      <vt:lpstr>The Armor of God Overview</vt:lpstr>
      <vt:lpstr>Ephesian 6:11-13</vt:lpstr>
      <vt:lpstr>The Belt of Truth</vt:lpstr>
      <vt:lpstr>PowerPoint Presentation</vt:lpstr>
      <vt:lpstr>The Sword of the Spirit</vt:lpstr>
      <vt:lpstr>PowerPoint Presentation</vt:lpstr>
      <vt:lpstr>The Breastplate of Justification</vt:lpstr>
      <vt:lpstr>PowerPoint Presentation</vt:lpstr>
      <vt:lpstr>The Helmet of Redemption</vt:lpstr>
      <vt:lpstr>PowerPoint Presentation</vt:lpstr>
      <vt:lpstr>The Sandals of the Gospel</vt:lpstr>
      <vt:lpstr>PowerPoint Presentation</vt:lpstr>
      <vt:lpstr>The Shield of the Name of Jesus Christ</vt:lpstr>
      <vt:lpstr>PowerPoint Presentation</vt:lpstr>
      <vt:lpstr>“Turtle” Formation</vt:lpstr>
      <vt:lpstr>Battle Stance</vt:lpstr>
      <vt:lpstr>Strategy of the Evil One</vt:lpstr>
      <vt:lpstr>Summary of Armor</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SURPASSING VICTORY</dc:title>
  <dc:creator>Jan</dc:creator>
  <cp:lastModifiedBy>Jan</cp:lastModifiedBy>
  <cp:revision>19</cp:revision>
  <cp:lastPrinted>2018-05-24T17:52:15Z</cp:lastPrinted>
  <dcterms:created xsi:type="dcterms:W3CDTF">2017-11-06T20:30:05Z</dcterms:created>
  <dcterms:modified xsi:type="dcterms:W3CDTF">2018-05-24T17:52:35Z</dcterms:modified>
</cp:coreProperties>
</file>