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BE6D-F467-433C-9AEB-A6088F57CF63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B8E-07B0-4039-AF7E-7911E774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8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BE6D-F467-433C-9AEB-A6088F57CF63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B8E-07B0-4039-AF7E-7911E774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75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BE6D-F467-433C-9AEB-A6088F57CF63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B8E-07B0-4039-AF7E-7911E774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26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BE6D-F467-433C-9AEB-A6088F57CF63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B8E-07B0-4039-AF7E-7911E774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656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BE6D-F467-433C-9AEB-A6088F57CF63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B8E-07B0-4039-AF7E-7911E774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41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BE6D-F467-433C-9AEB-A6088F57CF63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B8E-07B0-4039-AF7E-7911E774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43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BE6D-F467-433C-9AEB-A6088F57CF63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B8E-07B0-4039-AF7E-7911E774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29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BE6D-F467-433C-9AEB-A6088F57CF63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B8E-07B0-4039-AF7E-7911E774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32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BE6D-F467-433C-9AEB-A6088F57CF63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B8E-07B0-4039-AF7E-7911E774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546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BE6D-F467-433C-9AEB-A6088F57CF63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B8E-07B0-4039-AF7E-7911E774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46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5BE6D-F467-433C-9AEB-A6088F57CF63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2BB8E-07B0-4039-AF7E-7911E774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77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5BE6D-F467-433C-9AEB-A6088F57CF63}" type="datetimeFigureOut">
              <a:rPr lang="en-US" smtClean="0"/>
              <a:t>4/26/2019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2BB8E-07B0-4039-AF7E-7911E774B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21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231" y="533400"/>
            <a:ext cx="7612046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831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725" y="609600"/>
            <a:ext cx="7510552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333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42" y="381000"/>
            <a:ext cx="7945958" cy="596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008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11304"/>
            <a:ext cx="7844465" cy="5889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523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609600"/>
            <a:ext cx="58674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200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609600"/>
            <a:ext cx="5867400" cy="5410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077" y="0"/>
            <a:ext cx="47478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483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Windows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</dc:creator>
  <cp:lastModifiedBy>Jan</cp:lastModifiedBy>
  <cp:revision>1</cp:revision>
  <dcterms:created xsi:type="dcterms:W3CDTF">2019-04-26T19:54:19Z</dcterms:created>
  <dcterms:modified xsi:type="dcterms:W3CDTF">2019-04-26T19:58:03Z</dcterms:modified>
</cp:coreProperties>
</file>